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5" r:id="rId1"/>
  </p:sldMasterIdLst>
  <p:notesMasterIdLst>
    <p:notesMasterId r:id="rId11"/>
  </p:notesMasterIdLst>
  <p:sldIdLst>
    <p:sldId id="310" r:id="rId2"/>
    <p:sldId id="818" r:id="rId3"/>
    <p:sldId id="330" r:id="rId4"/>
    <p:sldId id="318" r:id="rId5"/>
    <p:sldId id="817" r:id="rId6"/>
    <p:sldId id="816" r:id="rId7"/>
    <p:sldId id="280" r:id="rId8"/>
    <p:sldId id="274" r:id="rId9"/>
    <p:sldId id="779" r:id="rId10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12"/>
      <p:bold r:id="rId13"/>
      <p:italic r:id="rId14"/>
      <p:boldItalic r:id="rId15"/>
    </p:embeddedFont>
    <p:embeddedFont>
      <p:font typeface="Fira Sans Extra Condensed Medium"/>
      <p:regular r:id="rId16"/>
      <p:bold r:id="rId17"/>
      <p:italic r:id="rId18"/>
      <p:boldItalic r:id="rId19"/>
    </p:embeddedFont>
    <p:embeddedFont>
      <p:font typeface="Open Sans" panose="020B0606030504020204" pitchFamily="34" charset="0"/>
      <p:regular r:id="rId20"/>
      <p:bold r:id="rId21"/>
      <p:italic r:id="rId22"/>
      <p:boldItalic r:id="rId23"/>
    </p:embeddedFont>
    <p:embeddedFont>
      <p:font typeface="Overpass Black" panose="020B0604020202020204" charset="0"/>
      <p:bold r:id="rId24"/>
      <p:boldItalic r:id="rId25"/>
    </p:embeddedFont>
    <p:embeddedFont>
      <p:font typeface="Segoe UI Light" panose="020B0502040204020203" pitchFamily="34" charset="0"/>
      <p:regular r:id="rId26"/>
      <p:italic r:id="rId2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D423705-C0DC-45EF-AB2D-208D0291C700}">
  <a:tblStyle styleId="{5D423705-C0DC-45EF-AB2D-208D0291C70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99" autoAdjust="0"/>
    <p:restoredTop sz="94660"/>
  </p:normalViewPr>
  <p:slideViewPr>
    <p:cSldViewPr snapToGrid="0">
      <p:cViewPr>
        <p:scale>
          <a:sx n="67" d="100"/>
          <a:sy n="67" d="100"/>
        </p:scale>
        <p:origin x="-156" y="12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26" Type="http://schemas.openxmlformats.org/officeDocument/2006/relationships/font" Target="fonts/font15.fntdata"/><Relationship Id="rId3" Type="http://schemas.openxmlformats.org/officeDocument/2006/relationships/slide" Target="slides/slide2.xml"/><Relationship Id="rId21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openxmlformats.org/officeDocument/2006/relationships/font" Target="fonts/font14.fntdata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24" Type="http://schemas.openxmlformats.org/officeDocument/2006/relationships/font" Target="fonts/font13.fntdata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font" Target="fonts/font12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8.fntdata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font" Target="fonts/font11.fntdata"/><Relationship Id="rId27" Type="http://schemas.openxmlformats.org/officeDocument/2006/relationships/font" Target="fonts/font16.fntdata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4">
  <dgm:title val=""/>
  <dgm:desc val=""/>
  <dgm:catLst>
    <dgm:cat type="accent3" pri="11400"/>
  </dgm:catLst>
  <dgm:styleLbl name="node0">
    <dgm:fillClrLst meth="cycle">
      <a:schemeClr val="accent3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3">
        <a:shade val="50000"/>
      </a:schemeClr>
      <a:schemeClr val="accent3">
        <a:tint val="55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3">
        <a:shade val="80000"/>
        <a:alpha val="50000"/>
      </a:schemeClr>
      <a:schemeClr val="accent3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55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FDFBE4B-EF02-4DAE-A698-3C4259D998B1}" type="doc">
      <dgm:prSet loTypeId="urn:microsoft.com/office/officeart/2008/layout/LinedList" loCatId="list" qsTypeId="urn:microsoft.com/office/officeart/2005/8/quickstyle/simple1" qsCatId="simple" csTypeId="urn:microsoft.com/office/officeart/2005/8/colors/accent3_4" csCatId="accent3" phldr="1"/>
      <dgm:spPr/>
      <dgm:t>
        <a:bodyPr/>
        <a:lstStyle/>
        <a:p>
          <a:endParaRPr lang="en-US"/>
        </a:p>
      </dgm:t>
    </dgm:pt>
    <dgm:pt modelId="{36868096-CA9B-4971-9F49-216971AF8B80}">
      <dgm:prSet phldrT="[Text]" custT="1"/>
      <dgm:spPr/>
      <dgm:t>
        <a:bodyPr/>
        <a:lstStyle/>
        <a:p>
          <a:endParaRPr lang="en-US" sz="2800" dirty="0">
            <a:latin typeface="Calibri"/>
          </a:endParaRPr>
        </a:p>
      </dgm:t>
    </dgm:pt>
    <dgm:pt modelId="{775D749B-5A75-4206-8926-8DD01CBC7E7F}" type="parTrans" cxnId="{F115EB47-DE60-4045-A106-25D71A525577}">
      <dgm:prSet/>
      <dgm:spPr/>
      <dgm:t>
        <a:bodyPr/>
        <a:lstStyle/>
        <a:p>
          <a:endParaRPr lang="en-US"/>
        </a:p>
      </dgm:t>
    </dgm:pt>
    <dgm:pt modelId="{D41AC988-90DA-452D-BA8A-EAD1D91E3134}" type="sibTrans" cxnId="{F115EB47-DE60-4045-A106-25D71A525577}">
      <dgm:prSet/>
      <dgm:spPr/>
      <dgm:t>
        <a:bodyPr/>
        <a:lstStyle/>
        <a:p>
          <a:endParaRPr lang="en-US"/>
        </a:p>
      </dgm:t>
    </dgm:pt>
    <dgm:pt modelId="{4E452640-353B-4B32-8096-2660E35A74FF}" type="pres">
      <dgm:prSet presAssocID="{6FDFBE4B-EF02-4DAE-A698-3C4259D998B1}" presName="vert0" presStyleCnt="0">
        <dgm:presLayoutVars>
          <dgm:dir/>
          <dgm:animOne val="branch"/>
          <dgm:animLvl val="lvl"/>
        </dgm:presLayoutVars>
      </dgm:prSet>
      <dgm:spPr/>
    </dgm:pt>
    <dgm:pt modelId="{CD51EA28-21E3-48A2-A8EC-3933C9ED2EE2}" type="pres">
      <dgm:prSet presAssocID="{36868096-CA9B-4971-9F49-216971AF8B80}" presName="thickLine" presStyleLbl="alignNode1" presStyleIdx="0" presStyleCnt="1"/>
      <dgm:spPr/>
    </dgm:pt>
    <dgm:pt modelId="{AC91800C-CF9A-4BB6-ADF9-8CAEDB591C7D}" type="pres">
      <dgm:prSet presAssocID="{36868096-CA9B-4971-9F49-216971AF8B80}" presName="horz1" presStyleCnt="0"/>
      <dgm:spPr/>
    </dgm:pt>
    <dgm:pt modelId="{4CD764EF-B1DE-47CD-AC07-7E28B79F59EB}" type="pres">
      <dgm:prSet presAssocID="{36868096-CA9B-4971-9F49-216971AF8B80}" presName="tx1" presStyleLbl="revTx" presStyleIdx="0" presStyleCnt="1"/>
      <dgm:spPr/>
    </dgm:pt>
    <dgm:pt modelId="{03E90FCC-ED78-49F8-9C8F-FBE93460FE7C}" type="pres">
      <dgm:prSet presAssocID="{36868096-CA9B-4971-9F49-216971AF8B80}" presName="vert1" presStyleCnt="0"/>
      <dgm:spPr/>
    </dgm:pt>
  </dgm:ptLst>
  <dgm:cxnLst>
    <dgm:cxn modelId="{F115EB47-DE60-4045-A106-25D71A525577}" srcId="{6FDFBE4B-EF02-4DAE-A698-3C4259D998B1}" destId="{36868096-CA9B-4971-9F49-216971AF8B80}" srcOrd="0" destOrd="0" parTransId="{775D749B-5A75-4206-8926-8DD01CBC7E7F}" sibTransId="{D41AC988-90DA-452D-BA8A-EAD1D91E3134}"/>
    <dgm:cxn modelId="{61358694-137B-4062-AB0E-D65CFAFC5182}" type="presOf" srcId="{36868096-CA9B-4971-9F49-216971AF8B80}" destId="{4CD764EF-B1DE-47CD-AC07-7E28B79F59EB}" srcOrd="0" destOrd="0" presId="urn:microsoft.com/office/officeart/2008/layout/LinedList"/>
    <dgm:cxn modelId="{924FB2F3-3268-4FB4-A52E-F404CEA9021F}" type="presOf" srcId="{6FDFBE4B-EF02-4DAE-A698-3C4259D998B1}" destId="{4E452640-353B-4B32-8096-2660E35A74FF}" srcOrd="0" destOrd="0" presId="urn:microsoft.com/office/officeart/2008/layout/LinedList"/>
    <dgm:cxn modelId="{AC655D42-F5AC-4A9C-8CFA-EA09AA86A240}" type="presParOf" srcId="{4E452640-353B-4B32-8096-2660E35A74FF}" destId="{CD51EA28-21E3-48A2-A8EC-3933C9ED2EE2}" srcOrd="0" destOrd="0" presId="urn:microsoft.com/office/officeart/2008/layout/LinedList"/>
    <dgm:cxn modelId="{35704E91-0DED-4652-B103-88AD0DEAF949}" type="presParOf" srcId="{4E452640-353B-4B32-8096-2660E35A74FF}" destId="{AC91800C-CF9A-4BB6-ADF9-8CAEDB591C7D}" srcOrd="1" destOrd="0" presId="urn:microsoft.com/office/officeart/2008/layout/LinedList"/>
    <dgm:cxn modelId="{96EA5EF4-CF63-4746-935D-FFCA3DCDA8DD}" type="presParOf" srcId="{AC91800C-CF9A-4BB6-ADF9-8CAEDB591C7D}" destId="{4CD764EF-B1DE-47CD-AC07-7E28B79F59EB}" srcOrd="0" destOrd="0" presId="urn:microsoft.com/office/officeart/2008/layout/LinedList"/>
    <dgm:cxn modelId="{C1A9EA84-053B-4E7E-9E4F-2F38D9AAAE00}" type="presParOf" srcId="{AC91800C-CF9A-4BB6-ADF9-8CAEDB591C7D}" destId="{03E90FCC-ED78-49F8-9C8F-FBE93460FE7C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51EA28-21E3-48A2-A8EC-3933C9ED2EE2}">
      <dsp:nvSpPr>
        <dsp:cNvPr id="0" name=""/>
        <dsp:cNvSpPr/>
      </dsp:nvSpPr>
      <dsp:spPr>
        <a:xfrm>
          <a:off x="0" y="0"/>
          <a:ext cx="8390743" cy="0"/>
        </a:xfrm>
        <a:prstGeom prst="line">
          <a:avLst/>
        </a:prstGeom>
        <a:solidFill>
          <a:schemeClr val="accent3">
            <a:shade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CD764EF-B1DE-47CD-AC07-7E28B79F59EB}">
      <dsp:nvSpPr>
        <dsp:cNvPr id="0" name=""/>
        <dsp:cNvSpPr/>
      </dsp:nvSpPr>
      <dsp:spPr>
        <a:xfrm>
          <a:off x="0" y="0"/>
          <a:ext cx="8390743" cy="39308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800" kern="1200" dirty="0">
            <a:latin typeface="Calibri"/>
          </a:endParaRPr>
        </a:p>
      </dsp:txBody>
      <dsp:txXfrm>
        <a:off x="0" y="0"/>
        <a:ext cx="8390743" cy="393080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2" name="Google Shape;212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3" name="Google Shape;212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Audrey</a:t>
            </a: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Audrey</a:t>
            </a:r>
          </a:p>
          <a:p>
            <a:pPr marL="158750" indent="0">
              <a:buNone/>
            </a:pPr>
            <a:r>
              <a:rPr lang="en-US" b="1" dirty="0"/>
              <a:t>Poll 1 (Lakin)</a:t>
            </a:r>
          </a:p>
        </p:txBody>
      </p:sp>
    </p:spTree>
    <p:extLst>
      <p:ext uri="{BB962C8B-B14F-4D97-AF65-F5344CB8AC3E}">
        <p14:creationId xmlns:p14="http://schemas.microsoft.com/office/powerpoint/2010/main" val="34091644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/>
              <a:t>Samantha</a:t>
            </a:r>
          </a:p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64406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78372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2" name="Google Shape;212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3" name="Google Shape;212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Audrey/Lakin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498230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Audrey</a:t>
            </a:r>
          </a:p>
        </p:txBody>
      </p:sp>
    </p:spTree>
    <p:extLst>
      <p:ext uri="{BB962C8B-B14F-4D97-AF65-F5344CB8AC3E}">
        <p14:creationId xmlns:p14="http://schemas.microsoft.com/office/powerpoint/2010/main" val="39070851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4" name="Google Shape;2714;ga75a9251e8_1_4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5" name="Google Shape;2715;ga75a9251e8_1_4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Audrey</a:t>
            </a:r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6" name="Google Shape;2596;ga7274a1822_0_7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7" name="Google Shape;2597;ga7274a1822_0_7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Audrey</a:t>
            </a:r>
            <a:endParaRPr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Audrey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2D21D1-52E2-420B-B491-CFF6D7BB79F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69962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9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1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2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0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13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4" Type="http://schemas.openxmlformats.org/officeDocument/2006/relationships/image" Target="../media/image10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7.png"/><Relationship Id="rId5" Type="http://schemas.openxmlformats.org/officeDocument/2006/relationships/image" Target="../media/image7.png"/><Relationship Id="rId4" Type="http://schemas.openxmlformats.org/officeDocument/2006/relationships/image" Target="../media/image1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426500" y="1130675"/>
            <a:ext cx="62910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6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720000" y="3220225"/>
            <a:ext cx="77040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pic>
        <p:nvPicPr>
          <p:cNvPr id="11" name="Google Shape;11;p2"/>
          <p:cNvPicPr preferRelativeResize="0"/>
          <p:nvPr/>
        </p:nvPicPr>
        <p:blipFill>
          <a:blip r:embed="rId2">
            <a:alphaModFix amt="66000"/>
          </a:blip>
          <a:stretch>
            <a:fillRect/>
          </a:stretch>
        </p:blipFill>
        <p:spPr>
          <a:xfrm rot="1326165" flipH="1">
            <a:off x="-1328945" y="-932567"/>
            <a:ext cx="3297389" cy="22766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3">
            <a:alphaModFix amt="64000"/>
          </a:blip>
          <a:stretch>
            <a:fillRect/>
          </a:stretch>
        </p:blipFill>
        <p:spPr>
          <a:xfrm rot="2440329">
            <a:off x="6865875" y="-711275"/>
            <a:ext cx="3592175" cy="3021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2"/>
          <p:cNvPicPr preferRelativeResize="0"/>
          <p:nvPr/>
        </p:nvPicPr>
        <p:blipFill>
          <a:blip r:embed="rId4">
            <a:alphaModFix amt="67000"/>
          </a:blip>
          <a:stretch>
            <a:fillRect/>
          </a:stretch>
        </p:blipFill>
        <p:spPr>
          <a:xfrm rot="5400000" flipH="1">
            <a:off x="-1871711" y="-356575"/>
            <a:ext cx="2894875" cy="2593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;p2"/>
          <p:cNvPicPr preferRelativeResize="0"/>
          <p:nvPr/>
        </p:nvPicPr>
        <p:blipFill>
          <a:blip r:embed="rId2">
            <a:alphaModFix amt="66000"/>
          </a:blip>
          <a:stretch>
            <a:fillRect/>
          </a:stretch>
        </p:blipFill>
        <p:spPr>
          <a:xfrm rot="1326165" flipH="1">
            <a:off x="-889245" y="3430558"/>
            <a:ext cx="3297389" cy="22766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5;p2"/>
          <p:cNvPicPr preferRelativeResize="0"/>
          <p:nvPr/>
        </p:nvPicPr>
        <p:blipFill>
          <a:blip r:embed="rId5">
            <a:alphaModFix amt="82000"/>
          </a:blip>
          <a:stretch>
            <a:fillRect/>
          </a:stretch>
        </p:blipFill>
        <p:spPr>
          <a:xfrm rot="10670981">
            <a:off x="6959826" y="3022524"/>
            <a:ext cx="3632875" cy="299902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" name="Google Shape;16;p2"/>
          <p:cNvGrpSpPr/>
          <p:nvPr/>
        </p:nvGrpSpPr>
        <p:grpSpPr>
          <a:xfrm rot="-2700000">
            <a:off x="381980" y="2801012"/>
            <a:ext cx="1344349" cy="2469678"/>
            <a:chOff x="272875" y="1419395"/>
            <a:chExt cx="255950" cy="563168"/>
          </a:xfrm>
        </p:grpSpPr>
        <p:sp>
          <p:nvSpPr>
            <p:cNvPr id="17" name="Google Shape;17;p2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369050" y="1615955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490635" y="1582215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38343" y="1487068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360075" y="195388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394558" y="1560904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418850" y="1419395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" name="Google Shape;52;p2"/>
          <p:cNvGrpSpPr/>
          <p:nvPr/>
        </p:nvGrpSpPr>
        <p:grpSpPr>
          <a:xfrm rot="-2700000">
            <a:off x="7112113" y="-364316"/>
            <a:ext cx="1344349" cy="1995327"/>
            <a:chOff x="272875" y="1527563"/>
            <a:chExt cx="255950" cy="455000"/>
          </a:xfrm>
        </p:grpSpPr>
        <p:sp>
          <p:nvSpPr>
            <p:cNvPr id="53" name="Google Shape;53;p2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8" name="Google Shape;88;p2"/>
          <p:cNvSpPr/>
          <p:nvPr/>
        </p:nvSpPr>
        <p:spPr>
          <a:xfrm rot="10800000">
            <a:off x="4793599" y="4568874"/>
            <a:ext cx="2265082" cy="2165834"/>
          </a:xfrm>
          <a:custGeom>
            <a:avLst/>
            <a:gdLst/>
            <a:ahLst/>
            <a:cxnLst/>
            <a:rect l="l" t="t" r="r" b="b"/>
            <a:pathLst>
              <a:path w="21339" h="20404" extrusionOk="0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rgbClr val="1C5F6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686276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1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4" name="Google Shape;1184;p21"/>
          <p:cNvSpPr txBox="1">
            <a:spLocks noGrp="1"/>
          </p:cNvSpPr>
          <p:nvPr>
            <p:ph type="title"/>
          </p:nvPr>
        </p:nvSpPr>
        <p:spPr>
          <a:xfrm>
            <a:off x="1698617" y="1400049"/>
            <a:ext cx="28671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185" name="Google Shape;1185;p21"/>
          <p:cNvSpPr txBox="1">
            <a:spLocks noGrp="1"/>
          </p:cNvSpPr>
          <p:nvPr>
            <p:ph type="subTitle" idx="1"/>
          </p:nvPr>
        </p:nvSpPr>
        <p:spPr>
          <a:xfrm>
            <a:off x="1698617" y="2015470"/>
            <a:ext cx="2867100" cy="91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6" name="Google Shape;1186;p21"/>
          <p:cNvSpPr txBox="1">
            <a:spLocks noGrp="1"/>
          </p:cNvSpPr>
          <p:nvPr>
            <p:ph type="title" idx="2"/>
          </p:nvPr>
        </p:nvSpPr>
        <p:spPr>
          <a:xfrm flipH="1">
            <a:off x="4593236" y="1400049"/>
            <a:ext cx="28671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187" name="Google Shape;1187;p21"/>
          <p:cNvSpPr txBox="1">
            <a:spLocks noGrp="1"/>
          </p:cNvSpPr>
          <p:nvPr>
            <p:ph type="subTitle" idx="3"/>
          </p:nvPr>
        </p:nvSpPr>
        <p:spPr>
          <a:xfrm>
            <a:off x="4593236" y="2015470"/>
            <a:ext cx="2867100" cy="91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8" name="Google Shape;1188;p21"/>
          <p:cNvSpPr txBox="1">
            <a:spLocks noGrp="1"/>
          </p:cNvSpPr>
          <p:nvPr>
            <p:ph type="title" idx="4"/>
          </p:nvPr>
        </p:nvSpPr>
        <p:spPr>
          <a:xfrm>
            <a:off x="1698617" y="3004407"/>
            <a:ext cx="28671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189" name="Google Shape;1189;p21"/>
          <p:cNvSpPr txBox="1">
            <a:spLocks noGrp="1"/>
          </p:cNvSpPr>
          <p:nvPr>
            <p:ph type="subTitle" idx="5"/>
          </p:nvPr>
        </p:nvSpPr>
        <p:spPr>
          <a:xfrm>
            <a:off x="1698617" y="3619626"/>
            <a:ext cx="2867100" cy="91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0" name="Google Shape;1190;p21"/>
          <p:cNvSpPr txBox="1">
            <a:spLocks noGrp="1"/>
          </p:cNvSpPr>
          <p:nvPr>
            <p:ph type="title" idx="6"/>
          </p:nvPr>
        </p:nvSpPr>
        <p:spPr>
          <a:xfrm flipH="1">
            <a:off x="4593236" y="3004407"/>
            <a:ext cx="28671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191" name="Google Shape;1191;p21"/>
          <p:cNvSpPr txBox="1">
            <a:spLocks noGrp="1"/>
          </p:cNvSpPr>
          <p:nvPr>
            <p:ph type="subTitle" idx="7"/>
          </p:nvPr>
        </p:nvSpPr>
        <p:spPr>
          <a:xfrm>
            <a:off x="4593236" y="3619626"/>
            <a:ext cx="2867100" cy="91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192" name="Google Shape;1192;p21"/>
          <p:cNvPicPr preferRelativeResize="0"/>
          <p:nvPr/>
        </p:nvPicPr>
        <p:blipFill>
          <a:blip r:embed="rId2">
            <a:alphaModFix amt="47000"/>
          </a:blip>
          <a:stretch>
            <a:fillRect/>
          </a:stretch>
        </p:blipFill>
        <p:spPr>
          <a:xfrm rot="1331770">
            <a:off x="-1977764" y="3821949"/>
            <a:ext cx="2989902" cy="246822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93" name="Google Shape;1193;p21"/>
          <p:cNvGrpSpPr/>
          <p:nvPr/>
        </p:nvGrpSpPr>
        <p:grpSpPr>
          <a:xfrm rot="-987768">
            <a:off x="-733895" y="3875634"/>
            <a:ext cx="1344359" cy="1995308"/>
            <a:chOff x="272875" y="1527563"/>
            <a:chExt cx="255950" cy="455000"/>
          </a:xfrm>
        </p:grpSpPr>
        <p:sp>
          <p:nvSpPr>
            <p:cNvPr id="1194" name="Google Shape;1194;p21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21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21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21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21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21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21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21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21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21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21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21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21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21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21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21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21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21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21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21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21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21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21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21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21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21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21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21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21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21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21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21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21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21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21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229" name="Google Shape;1229;p21"/>
          <p:cNvPicPr preferRelativeResize="0"/>
          <p:nvPr/>
        </p:nvPicPr>
        <p:blipFill>
          <a:blip r:embed="rId3">
            <a:alphaModFix amt="74000"/>
          </a:blip>
          <a:stretch>
            <a:fillRect/>
          </a:stretch>
        </p:blipFill>
        <p:spPr>
          <a:xfrm flipH="1">
            <a:off x="7809444" y="4139664"/>
            <a:ext cx="2894870" cy="2593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0" name="Google Shape;1230;p21"/>
          <p:cNvPicPr preferRelativeResize="0"/>
          <p:nvPr/>
        </p:nvPicPr>
        <p:blipFill>
          <a:blip r:embed="rId4">
            <a:alphaModFix amt="62000"/>
          </a:blip>
          <a:stretch>
            <a:fillRect/>
          </a:stretch>
        </p:blipFill>
        <p:spPr>
          <a:xfrm rot="9368145" flipH="1">
            <a:off x="-1509155" y="-1246007"/>
            <a:ext cx="2894870" cy="259332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31" name="Google Shape;1231;p21"/>
          <p:cNvGrpSpPr/>
          <p:nvPr/>
        </p:nvGrpSpPr>
        <p:grpSpPr>
          <a:xfrm rot="5400065">
            <a:off x="8667137" y="-1129839"/>
            <a:ext cx="1344377" cy="1995312"/>
            <a:chOff x="272875" y="1527563"/>
            <a:chExt cx="255950" cy="455000"/>
          </a:xfrm>
        </p:grpSpPr>
        <p:sp>
          <p:nvSpPr>
            <p:cNvPr id="1232" name="Google Shape;1232;p21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21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1234;p21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235;p21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236;p21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1237;p21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1238;p21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21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240;p21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1241;p21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1242;p21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1243;p21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1244;p21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1245;p21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1246;p21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1247;p21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1248;p21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" name="Google Shape;1249;p21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1250;p21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1251;p21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1252;p21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1253;p21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1254;p21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1255;p21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1256;p21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257;p21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21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21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21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21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21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21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21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21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21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267" name="Google Shape;1267;p21"/>
          <p:cNvPicPr preferRelativeResize="0"/>
          <p:nvPr/>
        </p:nvPicPr>
        <p:blipFill>
          <a:blip r:embed="rId2">
            <a:alphaModFix amt="47000"/>
          </a:blip>
          <a:stretch>
            <a:fillRect/>
          </a:stretch>
        </p:blipFill>
        <p:spPr>
          <a:xfrm rot="-10643014">
            <a:off x="7943421" y="-1509312"/>
            <a:ext cx="2989903" cy="2468227"/>
          </a:xfrm>
          <a:prstGeom prst="rect">
            <a:avLst/>
          </a:prstGeom>
          <a:noFill/>
          <a:ln>
            <a:noFill/>
          </a:ln>
        </p:spPr>
      </p:pic>
      <p:sp>
        <p:nvSpPr>
          <p:cNvPr id="1268" name="Google Shape;1268;p21"/>
          <p:cNvSpPr txBox="1">
            <a:spLocks noGrp="1"/>
          </p:cNvSpPr>
          <p:nvPr>
            <p:ph type="ctrTitle" idx="8"/>
          </p:nvPr>
        </p:nvSpPr>
        <p:spPr>
          <a:xfrm>
            <a:off x="736646" y="373025"/>
            <a:ext cx="76725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1269" name="Google Shape;1269;p21"/>
          <p:cNvSpPr/>
          <p:nvPr/>
        </p:nvSpPr>
        <p:spPr>
          <a:xfrm rot="-7373435">
            <a:off x="-1518218" y="3027895"/>
            <a:ext cx="2265005" cy="2165760"/>
          </a:xfrm>
          <a:custGeom>
            <a:avLst/>
            <a:gdLst/>
            <a:ahLst/>
            <a:cxnLst/>
            <a:rect l="l" t="t" r="r" b="b"/>
            <a:pathLst>
              <a:path w="21339" h="20404" extrusionOk="0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rgbClr val="3C8D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739015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Title only 5">
    <p:spTree>
      <p:nvGrpSpPr>
        <p:cNvPr id="1" name="Shape 1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" name="Google Shape;1361;p23"/>
          <p:cNvPicPr preferRelativeResize="0"/>
          <p:nvPr/>
        </p:nvPicPr>
        <p:blipFill>
          <a:blip r:embed="rId2">
            <a:alphaModFix amt="66000"/>
          </a:blip>
          <a:stretch>
            <a:fillRect/>
          </a:stretch>
        </p:blipFill>
        <p:spPr>
          <a:xfrm rot="-2343514" flipH="1">
            <a:off x="-1641553" y="-1719908"/>
            <a:ext cx="3297389" cy="227663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62" name="Google Shape;1362;p23"/>
          <p:cNvGrpSpPr/>
          <p:nvPr/>
        </p:nvGrpSpPr>
        <p:grpSpPr>
          <a:xfrm rot="-8099954">
            <a:off x="-459577" y="-1021623"/>
            <a:ext cx="1344367" cy="1995327"/>
            <a:chOff x="272875" y="1527563"/>
            <a:chExt cx="255950" cy="455000"/>
          </a:xfrm>
        </p:grpSpPr>
        <p:sp>
          <p:nvSpPr>
            <p:cNvPr id="1363" name="Google Shape;1363;p23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4" name="Google Shape;1364;p23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5" name="Google Shape;1365;p23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1366;p23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1367;p23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8" name="Google Shape;1368;p23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9" name="Google Shape;1369;p23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70;p23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" name="Google Shape;1371;p23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" name="Google Shape;1372;p23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" name="Google Shape;1373;p23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" name="Google Shape;1374;p23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" name="Google Shape;1375;p23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" name="Google Shape;1376;p23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" name="Google Shape;1377;p23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" name="Google Shape;1378;p23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" name="Google Shape;1379;p23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" name="Google Shape;1380;p23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23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23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23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23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23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23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23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23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23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23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23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23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23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23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23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23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23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398" name="Google Shape;1398;p23"/>
          <p:cNvPicPr preferRelativeResize="0"/>
          <p:nvPr/>
        </p:nvPicPr>
        <p:blipFill>
          <a:blip r:embed="rId3">
            <a:alphaModFix amt="74000"/>
          </a:blip>
          <a:stretch>
            <a:fillRect/>
          </a:stretch>
        </p:blipFill>
        <p:spPr>
          <a:xfrm rot="4990199" flipH="1">
            <a:off x="-1127360" y="4108621"/>
            <a:ext cx="2894870" cy="2593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9" name="Google Shape;1399;p23"/>
          <p:cNvPicPr preferRelativeResize="0"/>
          <p:nvPr/>
        </p:nvPicPr>
        <p:blipFill>
          <a:blip r:embed="rId4">
            <a:alphaModFix amt="74000"/>
          </a:blip>
          <a:stretch>
            <a:fillRect/>
          </a:stretch>
        </p:blipFill>
        <p:spPr>
          <a:xfrm rot="4990199" flipH="1">
            <a:off x="7307615" y="-922016"/>
            <a:ext cx="2894870" cy="2593321"/>
          </a:xfrm>
          <a:prstGeom prst="rect">
            <a:avLst/>
          </a:prstGeom>
          <a:noFill/>
          <a:ln>
            <a:noFill/>
          </a:ln>
        </p:spPr>
      </p:pic>
      <p:sp>
        <p:nvSpPr>
          <p:cNvPr id="1400" name="Google Shape;1400;p23"/>
          <p:cNvSpPr txBox="1">
            <a:spLocks noGrp="1"/>
          </p:cNvSpPr>
          <p:nvPr>
            <p:ph type="ctrTitle"/>
          </p:nvPr>
        </p:nvSpPr>
        <p:spPr>
          <a:xfrm>
            <a:off x="736646" y="373025"/>
            <a:ext cx="76725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1401" name="Google Shape;1401;p23"/>
          <p:cNvSpPr/>
          <p:nvPr/>
        </p:nvSpPr>
        <p:spPr>
          <a:xfrm rot="231922" flipH="1">
            <a:off x="7473457" y="-6437207"/>
            <a:ext cx="4623938" cy="7256951"/>
          </a:xfrm>
          <a:custGeom>
            <a:avLst/>
            <a:gdLst/>
            <a:ahLst/>
            <a:cxnLst/>
            <a:rect l="l" t="t" r="r" b="b"/>
            <a:pathLst>
              <a:path w="55812" h="94461" extrusionOk="0">
                <a:moveTo>
                  <a:pt x="36054" y="83719"/>
                </a:moveTo>
                <a:cubicBezTo>
                  <a:pt x="36059" y="85810"/>
                  <a:pt x="36230" y="87883"/>
                  <a:pt x="36585" y="89937"/>
                </a:cubicBezTo>
                <a:cubicBezTo>
                  <a:pt x="36680" y="90449"/>
                  <a:pt x="36775" y="90942"/>
                  <a:pt x="36888" y="91454"/>
                </a:cubicBezTo>
                <a:cubicBezTo>
                  <a:pt x="36926" y="91719"/>
                  <a:pt x="37002" y="91984"/>
                  <a:pt x="37059" y="92250"/>
                </a:cubicBezTo>
                <a:cubicBezTo>
                  <a:pt x="37097" y="92439"/>
                  <a:pt x="37305" y="92856"/>
                  <a:pt x="37211" y="93046"/>
                </a:cubicBezTo>
                <a:cubicBezTo>
                  <a:pt x="37154" y="93160"/>
                  <a:pt x="36831" y="93255"/>
                  <a:pt x="36718" y="93311"/>
                </a:cubicBezTo>
                <a:cubicBezTo>
                  <a:pt x="36509" y="93425"/>
                  <a:pt x="36282" y="93539"/>
                  <a:pt x="36035" y="93634"/>
                </a:cubicBezTo>
                <a:cubicBezTo>
                  <a:pt x="35599" y="93804"/>
                  <a:pt x="35144" y="93937"/>
                  <a:pt x="34689" y="93994"/>
                </a:cubicBezTo>
                <a:cubicBezTo>
                  <a:pt x="34597" y="94004"/>
                  <a:pt x="34505" y="94009"/>
                  <a:pt x="34414" y="94009"/>
                </a:cubicBezTo>
                <a:cubicBezTo>
                  <a:pt x="33623" y="94009"/>
                  <a:pt x="32889" y="93638"/>
                  <a:pt x="32566" y="92856"/>
                </a:cubicBezTo>
                <a:cubicBezTo>
                  <a:pt x="32244" y="92041"/>
                  <a:pt x="32471" y="91093"/>
                  <a:pt x="32756" y="90297"/>
                </a:cubicBezTo>
                <a:cubicBezTo>
                  <a:pt x="33362" y="88572"/>
                  <a:pt x="34234" y="86923"/>
                  <a:pt x="35125" y="85331"/>
                </a:cubicBezTo>
                <a:cubicBezTo>
                  <a:pt x="35426" y="84788"/>
                  <a:pt x="35736" y="84251"/>
                  <a:pt x="36054" y="83719"/>
                </a:cubicBezTo>
                <a:close/>
                <a:moveTo>
                  <a:pt x="43850" y="72899"/>
                </a:moveTo>
                <a:cubicBezTo>
                  <a:pt x="43926" y="74041"/>
                  <a:pt x="43988" y="75183"/>
                  <a:pt x="44035" y="76326"/>
                </a:cubicBezTo>
                <a:cubicBezTo>
                  <a:pt x="44111" y="78487"/>
                  <a:pt x="44149" y="80629"/>
                  <a:pt x="44130" y="82790"/>
                </a:cubicBezTo>
                <a:cubicBezTo>
                  <a:pt x="44111" y="83871"/>
                  <a:pt x="44092" y="84970"/>
                  <a:pt x="44054" y="86051"/>
                </a:cubicBezTo>
                <a:cubicBezTo>
                  <a:pt x="44016" y="87037"/>
                  <a:pt x="44092" y="88117"/>
                  <a:pt x="43864" y="89065"/>
                </a:cubicBezTo>
                <a:cubicBezTo>
                  <a:pt x="43789" y="89463"/>
                  <a:pt x="43599" y="89823"/>
                  <a:pt x="43334" y="90127"/>
                </a:cubicBezTo>
                <a:cubicBezTo>
                  <a:pt x="43194" y="90249"/>
                  <a:pt x="43052" y="90301"/>
                  <a:pt x="42914" y="90301"/>
                </a:cubicBezTo>
                <a:cubicBezTo>
                  <a:pt x="42585" y="90301"/>
                  <a:pt x="42287" y="90001"/>
                  <a:pt x="42139" y="89653"/>
                </a:cubicBezTo>
                <a:cubicBezTo>
                  <a:pt x="41874" y="88970"/>
                  <a:pt x="41760" y="88193"/>
                  <a:pt x="41609" y="87473"/>
                </a:cubicBezTo>
                <a:cubicBezTo>
                  <a:pt x="41324" y="86165"/>
                  <a:pt x="41021" y="84724"/>
                  <a:pt x="40149" y="83643"/>
                </a:cubicBezTo>
                <a:cubicBezTo>
                  <a:pt x="39770" y="83169"/>
                  <a:pt x="39277" y="82809"/>
                  <a:pt x="38708" y="82582"/>
                </a:cubicBezTo>
                <a:cubicBezTo>
                  <a:pt x="38695" y="82577"/>
                  <a:pt x="38683" y="82574"/>
                  <a:pt x="38671" y="82574"/>
                </a:cubicBezTo>
                <a:cubicBezTo>
                  <a:pt x="38594" y="82574"/>
                  <a:pt x="38540" y="82668"/>
                  <a:pt x="38557" y="82733"/>
                </a:cubicBezTo>
                <a:cubicBezTo>
                  <a:pt x="38917" y="84667"/>
                  <a:pt x="39277" y="86601"/>
                  <a:pt x="39618" y="88534"/>
                </a:cubicBezTo>
                <a:lnTo>
                  <a:pt x="40149" y="91397"/>
                </a:lnTo>
                <a:cubicBezTo>
                  <a:pt x="40263" y="92136"/>
                  <a:pt x="40452" y="92875"/>
                  <a:pt x="40187" y="93596"/>
                </a:cubicBezTo>
                <a:cubicBezTo>
                  <a:pt x="40092" y="93861"/>
                  <a:pt x="39921" y="94183"/>
                  <a:pt x="39618" y="94240"/>
                </a:cubicBezTo>
                <a:cubicBezTo>
                  <a:pt x="39604" y="94243"/>
                  <a:pt x="39590" y="94244"/>
                  <a:pt x="39576" y="94244"/>
                </a:cubicBezTo>
                <a:cubicBezTo>
                  <a:pt x="39294" y="94244"/>
                  <a:pt x="39081" y="93717"/>
                  <a:pt x="38955" y="93482"/>
                </a:cubicBezTo>
                <a:cubicBezTo>
                  <a:pt x="38670" y="92856"/>
                  <a:pt x="38462" y="92193"/>
                  <a:pt x="38348" y="91511"/>
                </a:cubicBezTo>
                <a:cubicBezTo>
                  <a:pt x="38083" y="90146"/>
                  <a:pt x="38045" y="88762"/>
                  <a:pt x="37855" y="87397"/>
                </a:cubicBezTo>
                <a:cubicBezTo>
                  <a:pt x="37647" y="85994"/>
                  <a:pt x="37230" y="84610"/>
                  <a:pt x="36244" y="83549"/>
                </a:cubicBezTo>
                <a:cubicBezTo>
                  <a:pt x="36227" y="83526"/>
                  <a:pt x="36203" y="83515"/>
                  <a:pt x="36178" y="83514"/>
                </a:cubicBezTo>
                <a:lnTo>
                  <a:pt x="36178" y="83514"/>
                </a:lnTo>
                <a:cubicBezTo>
                  <a:pt x="38436" y="79777"/>
                  <a:pt x="41102" y="76305"/>
                  <a:pt x="43850" y="72899"/>
                </a:cubicBezTo>
                <a:close/>
                <a:moveTo>
                  <a:pt x="124" y="0"/>
                </a:moveTo>
                <a:cubicBezTo>
                  <a:pt x="60" y="0"/>
                  <a:pt x="1" y="49"/>
                  <a:pt x="36" y="119"/>
                </a:cubicBezTo>
                <a:lnTo>
                  <a:pt x="17" y="119"/>
                </a:lnTo>
                <a:cubicBezTo>
                  <a:pt x="2955" y="8498"/>
                  <a:pt x="5989" y="16839"/>
                  <a:pt x="9135" y="25123"/>
                </a:cubicBezTo>
                <a:cubicBezTo>
                  <a:pt x="9894" y="27152"/>
                  <a:pt x="10671" y="29180"/>
                  <a:pt x="11467" y="31208"/>
                </a:cubicBezTo>
                <a:cubicBezTo>
                  <a:pt x="12168" y="33028"/>
                  <a:pt x="12794" y="34905"/>
                  <a:pt x="13647" y="36649"/>
                </a:cubicBezTo>
                <a:cubicBezTo>
                  <a:pt x="14292" y="37976"/>
                  <a:pt x="15221" y="39246"/>
                  <a:pt x="16623" y="39796"/>
                </a:cubicBezTo>
                <a:cubicBezTo>
                  <a:pt x="17283" y="40054"/>
                  <a:pt x="17979" y="40142"/>
                  <a:pt x="18690" y="40142"/>
                </a:cubicBezTo>
                <a:cubicBezTo>
                  <a:pt x="19959" y="40142"/>
                  <a:pt x="21272" y="39862"/>
                  <a:pt x="22500" y="39777"/>
                </a:cubicBezTo>
                <a:cubicBezTo>
                  <a:pt x="23246" y="39726"/>
                  <a:pt x="23995" y="39701"/>
                  <a:pt x="24747" y="39701"/>
                </a:cubicBezTo>
                <a:cubicBezTo>
                  <a:pt x="26249" y="39701"/>
                  <a:pt x="27757" y="39802"/>
                  <a:pt x="29249" y="40004"/>
                </a:cubicBezTo>
                <a:cubicBezTo>
                  <a:pt x="31106" y="40270"/>
                  <a:pt x="33021" y="40668"/>
                  <a:pt x="34727" y="41502"/>
                </a:cubicBezTo>
                <a:cubicBezTo>
                  <a:pt x="36433" y="42317"/>
                  <a:pt x="37836" y="43682"/>
                  <a:pt x="38708" y="45350"/>
                </a:cubicBezTo>
                <a:cubicBezTo>
                  <a:pt x="39580" y="46981"/>
                  <a:pt x="40054" y="48782"/>
                  <a:pt x="40471" y="50545"/>
                </a:cubicBezTo>
                <a:cubicBezTo>
                  <a:pt x="42179" y="57664"/>
                  <a:pt x="43282" y="64918"/>
                  <a:pt x="43803" y="72216"/>
                </a:cubicBezTo>
                <a:lnTo>
                  <a:pt x="43803" y="72216"/>
                </a:lnTo>
                <a:cubicBezTo>
                  <a:pt x="43494" y="72599"/>
                  <a:pt x="43186" y="72983"/>
                  <a:pt x="42879" y="73369"/>
                </a:cubicBezTo>
                <a:cubicBezTo>
                  <a:pt x="40831" y="75966"/>
                  <a:pt x="38822" y="78601"/>
                  <a:pt x="37021" y="81387"/>
                </a:cubicBezTo>
                <a:cubicBezTo>
                  <a:pt x="35277" y="84098"/>
                  <a:pt x="33571" y="87018"/>
                  <a:pt x="32471" y="90070"/>
                </a:cubicBezTo>
                <a:cubicBezTo>
                  <a:pt x="31997" y="91359"/>
                  <a:pt x="31770" y="93198"/>
                  <a:pt x="33154" y="94013"/>
                </a:cubicBezTo>
                <a:cubicBezTo>
                  <a:pt x="33534" y="94235"/>
                  <a:pt x="33946" y="94326"/>
                  <a:pt x="34367" y="94326"/>
                </a:cubicBezTo>
                <a:cubicBezTo>
                  <a:pt x="35456" y="94326"/>
                  <a:pt x="36609" y="93717"/>
                  <a:pt x="37457" y="93198"/>
                </a:cubicBezTo>
                <a:cubicBezTo>
                  <a:pt x="37514" y="93160"/>
                  <a:pt x="37533" y="93103"/>
                  <a:pt x="37514" y="93046"/>
                </a:cubicBezTo>
                <a:cubicBezTo>
                  <a:pt x="36725" y="90076"/>
                  <a:pt x="36309" y="87016"/>
                  <a:pt x="36300" y="83937"/>
                </a:cubicBezTo>
                <a:lnTo>
                  <a:pt x="36300" y="83937"/>
                </a:lnTo>
                <a:cubicBezTo>
                  <a:pt x="38208" y="86250"/>
                  <a:pt x="37579" y="89653"/>
                  <a:pt x="38348" y="92383"/>
                </a:cubicBezTo>
                <a:cubicBezTo>
                  <a:pt x="38500" y="93065"/>
                  <a:pt x="38803" y="93710"/>
                  <a:pt x="39201" y="94297"/>
                </a:cubicBezTo>
                <a:cubicBezTo>
                  <a:pt x="39289" y="94413"/>
                  <a:pt x="39407" y="94460"/>
                  <a:pt x="39532" y="94460"/>
                </a:cubicBezTo>
                <a:cubicBezTo>
                  <a:pt x="39756" y="94460"/>
                  <a:pt x="40003" y="94309"/>
                  <a:pt x="40149" y="94127"/>
                </a:cubicBezTo>
                <a:cubicBezTo>
                  <a:pt x="40490" y="93728"/>
                  <a:pt x="40566" y="93103"/>
                  <a:pt x="40547" y="92591"/>
                </a:cubicBezTo>
                <a:cubicBezTo>
                  <a:pt x="40509" y="91681"/>
                  <a:pt x="40244" y="90752"/>
                  <a:pt x="40092" y="89861"/>
                </a:cubicBezTo>
                <a:cubicBezTo>
                  <a:pt x="39670" y="87551"/>
                  <a:pt x="39266" y="85241"/>
                  <a:pt x="38846" y="82914"/>
                </a:cubicBezTo>
                <a:lnTo>
                  <a:pt x="38846" y="82914"/>
                </a:lnTo>
                <a:cubicBezTo>
                  <a:pt x="40217" y="83575"/>
                  <a:pt x="40753" y="85091"/>
                  <a:pt x="41116" y="86487"/>
                </a:cubicBezTo>
                <a:cubicBezTo>
                  <a:pt x="41305" y="87245"/>
                  <a:pt x="41438" y="88022"/>
                  <a:pt x="41628" y="88781"/>
                </a:cubicBezTo>
                <a:cubicBezTo>
                  <a:pt x="41760" y="89349"/>
                  <a:pt x="41874" y="90146"/>
                  <a:pt x="42443" y="90468"/>
                </a:cubicBezTo>
                <a:cubicBezTo>
                  <a:pt x="42589" y="90550"/>
                  <a:pt x="42735" y="90587"/>
                  <a:pt x="42876" y="90587"/>
                </a:cubicBezTo>
                <a:cubicBezTo>
                  <a:pt x="43193" y="90587"/>
                  <a:pt x="43484" y="90402"/>
                  <a:pt x="43694" y="90127"/>
                </a:cubicBezTo>
                <a:cubicBezTo>
                  <a:pt x="44168" y="89539"/>
                  <a:pt x="44225" y="88781"/>
                  <a:pt x="44263" y="88060"/>
                </a:cubicBezTo>
                <a:cubicBezTo>
                  <a:pt x="44376" y="85842"/>
                  <a:pt x="44433" y="83624"/>
                  <a:pt x="44433" y="81425"/>
                </a:cubicBezTo>
                <a:cubicBezTo>
                  <a:pt x="44433" y="78462"/>
                  <a:pt x="44333" y="75502"/>
                  <a:pt x="44134" y="72549"/>
                </a:cubicBezTo>
                <a:lnTo>
                  <a:pt x="44134" y="72549"/>
                </a:lnTo>
                <a:cubicBezTo>
                  <a:pt x="45525" y="70831"/>
                  <a:pt x="46934" y="69129"/>
                  <a:pt x="48319" y="67416"/>
                </a:cubicBezTo>
                <a:cubicBezTo>
                  <a:pt x="50916" y="64213"/>
                  <a:pt x="53457" y="60952"/>
                  <a:pt x="55694" y="57464"/>
                </a:cubicBezTo>
                <a:cubicBezTo>
                  <a:pt x="55812" y="57293"/>
                  <a:pt x="55657" y="57122"/>
                  <a:pt x="55493" y="57122"/>
                </a:cubicBezTo>
                <a:cubicBezTo>
                  <a:pt x="55421" y="57122"/>
                  <a:pt x="55348" y="57155"/>
                  <a:pt x="55295" y="57236"/>
                </a:cubicBezTo>
                <a:cubicBezTo>
                  <a:pt x="51966" y="62402"/>
                  <a:pt x="47953" y="67087"/>
                  <a:pt x="44086" y="71866"/>
                </a:cubicBezTo>
                <a:lnTo>
                  <a:pt x="44086" y="71866"/>
                </a:lnTo>
                <a:cubicBezTo>
                  <a:pt x="43682" y="66321"/>
                  <a:pt x="42926" y="60806"/>
                  <a:pt x="41817" y="55360"/>
                </a:cubicBezTo>
                <a:cubicBezTo>
                  <a:pt x="41400" y="53255"/>
                  <a:pt x="40945" y="51132"/>
                  <a:pt x="40376" y="49066"/>
                </a:cubicBezTo>
                <a:cubicBezTo>
                  <a:pt x="39921" y="47379"/>
                  <a:pt x="39315" y="45673"/>
                  <a:pt x="38310" y="44213"/>
                </a:cubicBezTo>
                <a:cubicBezTo>
                  <a:pt x="36130" y="41104"/>
                  <a:pt x="32301" y="40175"/>
                  <a:pt x="28737" y="39739"/>
                </a:cubicBezTo>
                <a:cubicBezTo>
                  <a:pt x="27406" y="39567"/>
                  <a:pt x="26076" y="39485"/>
                  <a:pt x="24745" y="39485"/>
                </a:cubicBezTo>
                <a:cubicBezTo>
                  <a:pt x="23877" y="39485"/>
                  <a:pt x="23008" y="39520"/>
                  <a:pt x="22140" y="39587"/>
                </a:cubicBezTo>
                <a:cubicBezTo>
                  <a:pt x="21041" y="39680"/>
                  <a:pt x="19854" y="39911"/>
                  <a:pt x="18707" y="39911"/>
                </a:cubicBezTo>
                <a:cubicBezTo>
                  <a:pt x="17736" y="39911"/>
                  <a:pt x="16794" y="39745"/>
                  <a:pt x="15960" y="39189"/>
                </a:cubicBezTo>
                <a:cubicBezTo>
                  <a:pt x="14519" y="38204"/>
                  <a:pt x="13780" y="36479"/>
                  <a:pt x="13173" y="34924"/>
                </a:cubicBezTo>
                <a:cubicBezTo>
                  <a:pt x="12339" y="32820"/>
                  <a:pt x="11543" y="30735"/>
                  <a:pt x="10728" y="28630"/>
                </a:cubicBezTo>
                <a:cubicBezTo>
                  <a:pt x="7505" y="20194"/>
                  <a:pt x="4377" y="11721"/>
                  <a:pt x="1344" y="3228"/>
                </a:cubicBezTo>
                <a:cubicBezTo>
                  <a:pt x="965" y="2166"/>
                  <a:pt x="586" y="1124"/>
                  <a:pt x="226" y="62"/>
                </a:cubicBezTo>
                <a:cubicBezTo>
                  <a:pt x="204" y="19"/>
                  <a:pt x="163" y="0"/>
                  <a:pt x="124" y="0"/>
                </a:cubicBezTo>
                <a:close/>
              </a:path>
            </a:pathLst>
          </a:custGeom>
          <a:solidFill>
            <a:srgbClr val="1C5F6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402" name="Google Shape;1402;p23"/>
          <p:cNvPicPr preferRelativeResize="0"/>
          <p:nvPr/>
        </p:nvPicPr>
        <p:blipFill>
          <a:blip r:embed="rId2">
            <a:alphaModFix amt="66000"/>
          </a:blip>
          <a:stretch>
            <a:fillRect/>
          </a:stretch>
        </p:blipFill>
        <p:spPr>
          <a:xfrm rot="-2343514" flipH="1">
            <a:off x="7272347" y="3430567"/>
            <a:ext cx="3297389" cy="227663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03" name="Google Shape;1403;p23"/>
          <p:cNvGrpSpPr/>
          <p:nvPr/>
        </p:nvGrpSpPr>
        <p:grpSpPr>
          <a:xfrm rot="-8099954">
            <a:off x="8454323" y="4128852"/>
            <a:ext cx="1344367" cy="1995327"/>
            <a:chOff x="272875" y="1527563"/>
            <a:chExt cx="255950" cy="455000"/>
          </a:xfrm>
        </p:grpSpPr>
        <p:sp>
          <p:nvSpPr>
            <p:cNvPr id="1404" name="Google Shape;1404;p23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23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23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23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23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23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23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23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23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23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23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23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23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23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23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23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23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23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23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23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23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23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1426;p23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" name="Google Shape;1427;p23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" name="Google Shape;1428;p23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" name="Google Shape;1429;p23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" name="Google Shape;1430;p23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" name="Google Shape;1431;p23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2" name="Google Shape;1432;p23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3" name="Google Shape;1433;p23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4" name="Google Shape;1434;p23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" name="Google Shape;1435;p23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" name="Google Shape;1436;p23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" name="Google Shape;1437;p23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" name="Google Shape;1438;p23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4649447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 1">
  <p:cSld name="Section title and description 1">
    <p:spTree>
      <p:nvGrpSpPr>
        <p:cNvPr id="1" name="Shape 1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4" name="Google Shape;1494;p25"/>
          <p:cNvSpPr txBox="1">
            <a:spLocks noGrp="1"/>
          </p:cNvSpPr>
          <p:nvPr>
            <p:ph type="subTitle" idx="1"/>
          </p:nvPr>
        </p:nvSpPr>
        <p:spPr>
          <a:xfrm>
            <a:off x="671450" y="2555700"/>
            <a:ext cx="3566700" cy="116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5" name="Google Shape;1495;p25"/>
          <p:cNvSpPr txBox="1">
            <a:spLocks noGrp="1"/>
          </p:cNvSpPr>
          <p:nvPr>
            <p:ph type="ctrTitle"/>
          </p:nvPr>
        </p:nvSpPr>
        <p:spPr>
          <a:xfrm>
            <a:off x="671450" y="1875052"/>
            <a:ext cx="2604300" cy="57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pic>
        <p:nvPicPr>
          <p:cNvPr id="1496" name="Google Shape;1496;p25"/>
          <p:cNvPicPr preferRelativeResize="0"/>
          <p:nvPr/>
        </p:nvPicPr>
        <p:blipFill>
          <a:blip r:embed="rId2">
            <a:alphaModFix amt="64000"/>
          </a:blip>
          <a:stretch>
            <a:fillRect/>
          </a:stretch>
        </p:blipFill>
        <p:spPr>
          <a:xfrm rot="5400000">
            <a:off x="6963311" y="-630813"/>
            <a:ext cx="3592176" cy="302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7" name="Google Shape;1497;p25"/>
          <p:cNvPicPr preferRelativeResize="0"/>
          <p:nvPr/>
        </p:nvPicPr>
        <p:blipFill>
          <a:blip r:embed="rId3">
            <a:alphaModFix amt="66000"/>
          </a:blip>
          <a:stretch>
            <a:fillRect/>
          </a:stretch>
        </p:blipFill>
        <p:spPr>
          <a:xfrm rot="1326165" flipH="1">
            <a:off x="-191445" y="4128883"/>
            <a:ext cx="3297389" cy="227663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98" name="Google Shape;1498;p25"/>
          <p:cNvGrpSpPr/>
          <p:nvPr/>
        </p:nvGrpSpPr>
        <p:grpSpPr>
          <a:xfrm rot="-2700000">
            <a:off x="8026513" y="-183341"/>
            <a:ext cx="1344349" cy="1995327"/>
            <a:chOff x="272875" y="1527563"/>
            <a:chExt cx="255950" cy="455000"/>
          </a:xfrm>
        </p:grpSpPr>
        <p:sp>
          <p:nvSpPr>
            <p:cNvPr id="1499" name="Google Shape;1499;p25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1500;p25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25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25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25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25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25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506;p25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507;p25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" name="Google Shape;1508;p25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1509;p25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510;p25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1511;p25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512;p25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1513;p25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1514;p25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1515;p25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25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25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518;p25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1519;p25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25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25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25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25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524;p25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525;p25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25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25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528;p25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1529;p25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" name="Google Shape;1530;p25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" name="Google Shape;1531;p25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2" name="Google Shape;1532;p25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3" name="Google Shape;1533;p25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34" name="Google Shape;1534;p25"/>
          <p:cNvSpPr/>
          <p:nvPr/>
        </p:nvSpPr>
        <p:spPr>
          <a:xfrm>
            <a:off x="4566955" y="-2521549"/>
            <a:ext cx="4624024" cy="7256966"/>
          </a:xfrm>
          <a:custGeom>
            <a:avLst/>
            <a:gdLst/>
            <a:ahLst/>
            <a:cxnLst/>
            <a:rect l="l" t="t" r="r" b="b"/>
            <a:pathLst>
              <a:path w="55812" h="94461" extrusionOk="0">
                <a:moveTo>
                  <a:pt x="36054" y="83719"/>
                </a:moveTo>
                <a:cubicBezTo>
                  <a:pt x="36059" y="85810"/>
                  <a:pt x="36230" y="87883"/>
                  <a:pt x="36585" y="89937"/>
                </a:cubicBezTo>
                <a:cubicBezTo>
                  <a:pt x="36680" y="90449"/>
                  <a:pt x="36775" y="90942"/>
                  <a:pt x="36888" y="91454"/>
                </a:cubicBezTo>
                <a:cubicBezTo>
                  <a:pt x="36926" y="91719"/>
                  <a:pt x="37002" y="91984"/>
                  <a:pt x="37059" y="92250"/>
                </a:cubicBezTo>
                <a:cubicBezTo>
                  <a:pt x="37097" y="92439"/>
                  <a:pt x="37305" y="92856"/>
                  <a:pt x="37211" y="93046"/>
                </a:cubicBezTo>
                <a:cubicBezTo>
                  <a:pt x="37154" y="93160"/>
                  <a:pt x="36831" y="93255"/>
                  <a:pt x="36718" y="93311"/>
                </a:cubicBezTo>
                <a:cubicBezTo>
                  <a:pt x="36509" y="93425"/>
                  <a:pt x="36282" y="93539"/>
                  <a:pt x="36035" y="93634"/>
                </a:cubicBezTo>
                <a:cubicBezTo>
                  <a:pt x="35599" y="93804"/>
                  <a:pt x="35144" y="93937"/>
                  <a:pt x="34689" y="93994"/>
                </a:cubicBezTo>
                <a:cubicBezTo>
                  <a:pt x="34597" y="94004"/>
                  <a:pt x="34505" y="94009"/>
                  <a:pt x="34414" y="94009"/>
                </a:cubicBezTo>
                <a:cubicBezTo>
                  <a:pt x="33623" y="94009"/>
                  <a:pt x="32889" y="93638"/>
                  <a:pt x="32566" y="92856"/>
                </a:cubicBezTo>
                <a:cubicBezTo>
                  <a:pt x="32244" y="92041"/>
                  <a:pt x="32471" y="91093"/>
                  <a:pt x="32756" y="90297"/>
                </a:cubicBezTo>
                <a:cubicBezTo>
                  <a:pt x="33362" y="88572"/>
                  <a:pt x="34234" y="86923"/>
                  <a:pt x="35125" y="85331"/>
                </a:cubicBezTo>
                <a:cubicBezTo>
                  <a:pt x="35426" y="84788"/>
                  <a:pt x="35736" y="84251"/>
                  <a:pt x="36054" y="83719"/>
                </a:cubicBezTo>
                <a:close/>
                <a:moveTo>
                  <a:pt x="43850" y="72899"/>
                </a:moveTo>
                <a:cubicBezTo>
                  <a:pt x="43926" y="74041"/>
                  <a:pt x="43988" y="75183"/>
                  <a:pt x="44035" y="76326"/>
                </a:cubicBezTo>
                <a:cubicBezTo>
                  <a:pt x="44111" y="78487"/>
                  <a:pt x="44149" y="80629"/>
                  <a:pt x="44130" y="82790"/>
                </a:cubicBezTo>
                <a:cubicBezTo>
                  <a:pt x="44111" y="83871"/>
                  <a:pt x="44092" y="84970"/>
                  <a:pt x="44054" y="86051"/>
                </a:cubicBezTo>
                <a:cubicBezTo>
                  <a:pt x="44016" y="87037"/>
                  <a:pt x="44092" y="88117"/>
                  <a:pt x="43864" y="89065"/>
                </a:cubicBezTo>
                <a:cubicBezTo>
                  <a:pt x="43789" y="89463"/>
                  <a:pt x="43599" y="89823"/>
                  <a:pt x="43334" y="90127"/>
                </a:cubicBezTo>
                <a:cubicBezTo>
                  <a:pt x="43194" y="90249"/>
                  <a:pt x="43052" y="90301"/>
                  <a:pt x="42914" y="90301"/>
                </a:cubicBezTo>
                <a:cubicBezTo>
                  <a:pt x="42585" y="90301"/>
                  <a:pt x="42287" y="90001"/>
                  <a:pt x="42139" y="89653"/>
                </a:cubicBezTo>
                <a:cubicBezTo>
                  <a:pt x="41874" y="88970"/>
                  <a:pt x="41760" y="88193"/>
                  <a:pt x="41609" y="87473"/>
                </a:cubicBezTo>
                <a:cubicBezTo>
                  <a:pt x="41324" y="86165"/>
                  <a:pt x="41021" y="84724"/>
                  <a:pt x="40149" y="83643"/>
                </a:cubicBezTo>
                <a:cubicBezTo>
                  <a:pt x="39770" y="83169"/>
                  <a:pt x="39277" y="82809"/>
                  <a:pt x="38708" y="82582"/>
                </a:cubicBezTo>
                <a:cubicBezTo>
                  <a:pt x="38695" y="82577"/>
                  <a:pt x="38683" y="82574"/>
                  <a:pt x="38671" y="82574"/>
                </a:cubicBezTo>
                <a:cubicBezTo>
                  <a:pt x="38594" y="82574"/>
                  <a:pt x="38540" y="82668"/>
                  <a:pt x="38557" y="82733"/>
                </a:cubicBezTo>
                <a:cubicBezTo>
                  <a:pt x="38917" y="84667"/>
                  <a:pt x="39277" y="86601"/>
                  <a:pt x="39618" y="88534"/>
                </a:cubicBezTo>
                <a:lnTo>
                  <a:pt x="40149" y="91397"/>
                </a:lnTo>
                <a:cubicBezTo>
                  <a:pt x="40263" y="92136"/>
                  <a:pt x="40452" y="92875"/>
                  <a:pt x="40187" y="93596"/>
                </a:cubicBezTo>
                <a:cubicBezTo>
                  <a:pt x="40092" y="93861"/>
                  <a:pt x="39921" y="94183"/>
                  <a:pt x="39618" y="94240"/>
                </a:cubicBezTo>
                <a:cubicBezTo>
                  <a:pt x="39604" y="94243"/>
                  <a:pt x="39590" y="94244"/>
                  <a:pt x="39576" y="94244"/>
                </a:cubicBezTo>
                <a:cubicBezTo>
                  <a:pt x="39294" y="94244"/>
                  <a:pt x="39081" y="93717"/>
                  <a:pt x="38955" y="93482"/>
                </a:cubicBezTo>
                <a:cubicBezTo>
                  <a:pt x="38670" y="92856"/>
                  <a:pt x="38462" y="92193"/>
                  <a:pt x="38348" y="91511"/>
                </a:cubicBezTo>
                <a:cubicBezTo>
                  <a:pt x="38083" y="90146"/>
                  <a:pt x="38045" y="88762"/>
                  <a:pt x="37855" y="87397"/>
                </a:cubicBezTo>
                <a:cubicBezTo>
                  <a:pt x="37647" y="85994"/>
                  <a:pt x="37230" y="84610"/>
                  <a:pt x="36244" y="83549"/>
                </a:cubicBezTo>
                <a:cubicBezTo>
                  <a:pt x="36227" y="83526"/>
                  <a:pt x="36203" y="83515"/>
                  <a:pt x="36178" y="83514"/>
                </a:cubicBezTo>
                <a:lnTo>
                  <a:pt x="36178" y="83514"/>
                </a:lnTo>
                <a:cubicBezTo>
                  <a:pt x="38436" y="79777"/>
                  <a:pt x="41102" y="76305"/>
                  <a:pt x="43850" y="72899"/>
                </a:cubicBezTo>
                <a:close/>
                <a:moveTo>
                  <a:pt x="124" y="0"/>
                </a:moveTo>
                <a:cubicBezTo>
                  <a:pt x="60" y="0"/>
                  <a:pt x="1" y="49"/>
                  <a:pt x="36" y="119"/>
                </a:cubicBezTo>
                <a:lnTo>
                  <a:pt x="17" y="119"/>
                </a:lnTo>
                <a:cubicBezTo>
                  <a:pt x="2955" y="8498"/>
                  <a:pt x="5989" y="16839"/>
                  <a:pt x="9135" y="25123"/>
                </a:cubicBezTo>
                <a:cubicBezTo>
                  <a:pt x="9894" y="27152"/>
                  <a:pt x="10671" y="29180"/>
                  <a:pt x="11467" y="31208"/>
                </a:cubicBezTo>
                <a:cubicBezTo>
                  <a:pt x="12168" y="33028"/>
                  <a:pt x="12794" y="34905"/>
                  <a:pt x="13647" y="36649"/>
                </a:cubicBezTo>
                <a:cubicBezTo>
                  <a:pt x="14292" y="37976"/>
                  <a:pt x="15221" y="39246"/>
                  <a:pt x="16623" y="39796"/>
                </a:cubicBezTo>
                <a:cubicBezTo>
                  <a:pt x="17283" y="40054"/>
                  <a:pt x="17979" y="40142"/>
                  <a:pt x="18690" y="40142"/>
                </a:cubicBezTo>
                <a:cubicBezTo>
                  <a:pt x="19959" y="40142"/>
                  <a:pt x="21272" y="39862"/>
                  <a:pt x="22500" y="39777"/>
                </a:cubicBezTo>
                <a:cubicBezTo>
                  <a:pt x="23246" y="39726"/>
                  <a:pt x="23995" y="39701"/>
                  <a:pt x="24747" y="39701"/>
                </a:cubicBezTo>
                <a:cubicBezTo>
                  <a:pt x="26249" y="39701"/>
                  <a:pt x="27757" y="39802"/>
                  <a:pt x="29249" y="40004"/>
                </a:cubicBezTo>
                <a:cubicBezTo>
                  <a:pt x="31106" y="40270"/>
                  <a:pt x="33021" y="40668"/>
                  <a:pt x="34727" y="41502"/>
                </a:cubicBezTo>
                <a:cubicBezTo>
                  <a:pt x="36433" y="42317"/>
                  <a:pt x="37836" y="43682"/>
                  <a:pt x="38708" y="45350"/>
                </a:cubicBezTo>
                <a:cubicBezTo>
                  <a:pt x="39580" y="46981"/>
                  <a:pt x="40054" y="48782"/>
                  <a:pt x="40471" y="50545"/>
                </a:cubicBezTo>
                <a:cubicBezTo>
                  <a:pt x="42179" y="57664"/>
                  <a:pt x="43282" y="64918"/>
                  <a:pt x="43803" y="72216"/>
                </a:cubicBezTo>
                <a:lnTo>
                  <a:pt x="43803" y="72216"/>
                </a:lnTo>
                <a:cubicBezTo>
                  <a:pt x="43494" y="72599"/>
                  <a:pt x="43186" y="72983"/>
                  <a:pt x="42879" y="73369"/>
                </a:cubicBezTo>
                <a:cubicBezTo>
                  <a:pt x="40831" y="75966"/>
                  <a:pt x="38822" y="78601"/>
                  <a:pt x="37021" y="81387"/>
                </a:cubicBezTo>
                <a:cubicBezTo>
                  <a:pt x="35277" y="84098"/>
                  <a:pt x="33571" y="87018"/>
                  <a:pt x="32471" y="90070"/>
                </a:cubicBezTo>
                <a:cubicBezTo>
                  <a:pt x="31997" y="91359"/>
                  <a:pt x="31770" y="93198"/>
                  <a:pt x="33154" y="94013"/>
                </a:cubicBezTo>
                <a:cubicBezTo>
                  <a:pt x="33534" y="94235"/>
                  <a:pt x="33946" y="94326"/>
                  <a:pt x="34367" y="94326"/>
                </a:cubicBezTo>
                <a:cubicBezTo>
                  <a:pt x="35456" y="94326"/>
                  <a:pt x="36609" y="93717"/>
                  <a:pt x="37457" y="93198"/>
                </a:cubicBezTo>
                <a:cubicBezTo>
                  <a:pt x="37514" y="93160"/>
                  <a:pt x="37533" y="93103"/>
                  <a:pt x="37514" y="93046"/>
                </a:cubicBezTo>
                <a:cubicBezTo>
                  <a:pt x="36725" y="90076"/>
                  <a:pt x="36309" y="87016"/>
                  <a:pt x="36300" y="83937"/>
                </a:cubicBezTo>
                <a:lnTo>
                  <a:pt x="36300" y="83937"/>
                </a:lnTo>
                <a:cubicBezTo>
                  <a:pt x="38208" y="86250"/>
                  <a:pt x="37579" y="89653"/>
                  <a:pt x="38348" y="92383"/>
                </a:cubicBezTo>
                <a:cubicBezTo>
                  <a:pt x="38500" y="93065"/>
                  <a:pt x="38803" y="93710"/>
                  <a:pt x="39201" y="94297"/>
                </a:cubicBezTo>
                <a:cubicBezTo>
                  <a:pt x="39289" y="94413"/>
                  <a:pt x="39407" y="94460"/>
                  <a:pt x="39532" y="94460"/>
                </a:cubicBezTo>
                <a:cubicBezTo>
                  <a:pt x="39756" y="94460"/>
                  <a:pt x="40003" y="94309"/>
                  <a:pt x="40149" y="94127"/>
                </a:cubicBezTo>
                <a:cubicBezTo>
                  <a:pt x="40490" y="93728"/>
                  <a:pt x="40566" y="93103"/>
                  <a:pt x="40547" y="92591"/>
                </a:cubicBezTo>
                <a:cubicBezTo>
                  <a:pt x="40509" y="91681"/>
                  <a:pt x="40244" y="90752"/>
                  <a:pt x="40092" y="89861"/>
                </a:cubicBezTo>
                <a:cubicBezTo>
                  <a:pt x="39670" y="87551"/>
                  <a:pt x="39266" y="85241"/>
                  <a:pt x="38846" y="82914"/>
                </a:cubicBezTo>
                <a:lnTo>
                  <a:pt x="38846" y="82914"/>
                </a:lnTo>
                <a:cubicBezTo>
                  <a:pt x="40217" y="83575"/>
                  <a:pt x="40753" y="85091"/>
                  <a:pt x="41116" y="86487"/>
                </a:cubicBezTo>
                <a:cubicBezTo>
                  <a:pt x="41305" y="87245"/>
                  <a:pt x="41438" y="88022"/>
                  <a:pt x="41628" y="88781"/>
                </a:cubicBezTo>
                <a:cubicBezTo>
                  <a:pt x="41760" y="89349"/>
                  <a:pt x="41874" y="90146"/>
                  <a:pt x="42443" y="90468"/>
                </a:cubicBezTo>
                <a:cubicBezTo>
                  <a:pt x="42589" y="90550"/>
                  <a:pt x="42735" y="90587"/>
                  <a:pt x="42876" y="90587"/>
                </a:cubicBezTo>
                <a:cubicBezTo>
                  <a:pt x="43193" y="90587"/>
                  <a:pt x="43484" y="90402"/>
                  <a:pt x="43694" y="90127"/>
                </a:cubicBezTo>
                <a:cubicBezTo>
                  <a:pt x="44168" y="89539"/>
                  <a:pt x="44225" y="88781"/>
                  <a:pt x="44263" y="88060"/>
                </a:cubicBezTo>
                <a:cubicBezTo>
                  <a:pt x="44376" y="85842"/>
                  <a:pt x="44433" y="83624"/>
                  <a:pt x="44433" y="81425"/>
                </a:cubicBezTo>
                <a:cubicBezTo>
                  <a:pt x="44433" y="78462"/>
                  <a:pt x="44333" y="75502"/>
                  <a:pt x="44134" y="72549"/>
                </a:cubicBezTo>
                <a:lnTo>
                  <a:pt x="44134" y="72549"/>
                </a:lnTo>
                <a:cubicBezTo>
                  <a:pt x="45525" y="70831"/>
                  <a:pt x="46934" y="69129"/>
                  <a:pt x="48319" y="67416"/>
                </a:cubicBezTo>
                <a:cubicBezTo>
                  <a:pt x="50916" y="64213"/>
                  <a:pt x="53457" y="60952"/>
                  <a:pt x="55694" y="57464"/>
                </a:cubicBezTo>
                <a:cubicBezTo>
                  <a:pt x="55812" y="57293"/>
                  <a:pt x="55657" y="57122"/>
                  <a:pt x="55493" y="57122"/>
                </a:cubicBezTo>
                <a:cubicBezTo>
                  <a:pt x="55421" y="57122"/>
                  <a:pt x="55348" y="57155"/>
                  <a:pt x="55295" y="57236"/>
                </a:cubicBezTo>
                <a:cubicBezTo>
                  <a:pt x="51966" y="62402"/>
                  <a:pt x="47953" y="67087"/>
                  <a:pt x="44086" y="71866"/>
                </a:cubicBezTo>
                <a:lnTo>
                  <a:pt x="44086" y="71866"/>
                </a:lnTo>
                <a:cubicBezTo>
                  <a:pt x="43682" y="66321"/>
                  <a:pt x="42926" y="60806"/>
                  <a:pt x="41817" y="55360"/>
                </a:cubicBezTo>
                <a:cubicBezTo>
                  <a:pt x="41400" y="53255"/>
                  <a:pt x="40945" y="51132"/>
                  <a:pt x="40376" y="49066"/>
                </a:cubicBezTo>
                <a:cubicBezTo>
                  <a:pt x="39921" y="47379"/>
                  <a:pt x="39315" y="45673"/>
                  <a:pt x="38310" y="44213"/>
                </a:cubicBezTo>
                <a:cubicBezTo>
                  <a:pt x="36130" y="41104"/>
                  <a:pt x="32301" y="40175"/>
                  <a:pt x="28737" y="39739"/>
                </a:cubicBezTo>
                <a:cubicBezTo>
                  <a:pt x="27406" y="39567"/>
                  <a:pt x="26076" y="39485"/>
                  <a:pt x="24745" y="39485"/>
                </a:cubicBezTo>
                <a:cubicBezTo>
                  <a:pt x="23877" y="39485"/>
                  <a:pt x="23008" y="39520"/>
                  <a:pt x="22140" y="39587"/>
                </a:cubicBezTo>
                <a:cubicBezTo>
                  <a:pt x="21041" y="39680"/>
                  <a:pt x="19854" y="39911"/>
                  <a:pt x="18707" y="39911"/>
                </a:cubicBezTo>
                <a:cubicBezTo>
                  <a:pt x="17736" y="39911"/>
                  <a:pt x="16794" y="39745"/>
                  <a:pt x="15960" y="39189"/>
                </a:cubicBezTo>
                <a:cubicBezTo>
                  <a:pt x="14519" y="38204"/>
                  <a:pt x="13780" y="36479"/>
                  <a:pt x="13173" y="34924"/>
                </a:cubicBezTo>
                <a:cubicBezTo>
                  <a:pt x="12339" y="32820"/>
                  <a:pt x="11543" y="30735"/>
                  <a:pt x="10728" y="28630"/>
                </a:cubicBezTo>
                <a:cubicBezTo>
                  <a:pt x="7505" y="20194"/>
                  <a:pt x="4377" y="11721"/>
                  <a:pt x="1344" y="3228"/>
                </a:cubicBezTo>
                <a:cubicBezTo>
                  <a:pt x="965" y="2166"/>
                  <a:pt x="586" y="1124"/>
                  <a:pt x="226" y="62"/>
                </a:cubicBezTo>
                <a:cubicBezTo>
                  <a:pt x="204" y="19"/>
                  <a:pt x="163" y="0"/>
                  <a:pt x="124" y="0"/>
                </a:cubicBezTo>
                <a:close/>
              </a:path>
            </a:pathLst>
          </a:custGeom>
          <a:solidFill>
            <a:srgbClr val="1C5F6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535" name="Google Shape;1535;p25"/>
          <p:cNvPicPr preferRelativeResize="0"/>
          <p:nvPr/>
        </p:nvPicPr>
        <p:blipFill>
          <a:blip r:embed="rId4">
            <a:alphaModFix amt="74000"/>
          </a:blip>
          <a:stretch>
            <a:fillRect/>
          </a:stretch>
        </p:blipFill>
        <p:spPr>
          <a:xfrm rot="7675040">
            <a:off x="2669916" y="-1516164"/>
            <a:ext cx="2894877" cy="2593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6" name="Google Shape;1536;p25"/>
          <p:cNvPicPr preferRelativeResize="0"/>
          <p:nvPr/>
        </p:nvPicPr>
        <p:blipFill>
          <a:blip r:embed="rId5">
            <a:alphaModFix amt="74000"/>
          </a:blip>
          <a:stretch>
            <a:fillRect/>
          </a:stretch>
        </p:blipFill>
        <p:spPr>
          <a:xfrm rot="-9631575" flipH="1">
            <a:off x="-1503235" y="-1230424"/>
            <a:ext cx="2894874" cy="25933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377326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0" name="Google Shape;1840;p31"/>
          <p:cNvPicPr preferRelativeResize="0"/>
          <p:nvPr/>
        </p:nvPicPr>
        <p:blipFill>
          <a:blip r:embed="rId2">
            <a:alphaModFix amt="76000"/>
          </a:blip>
          <a:stretch>
            <a:fillRect/>
          </a:stretch>
        </p:blipFill>
        <p:spPr>
          <a:xfrm rot="2453973">
            <a:off x="1248590" y="2532214"/>
            <a:ext cx="4232748" cy="1576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1" name="Google Shape;1841;p31"/>
          <p:cNvPicPr preferRelativeResize="0"/>
          <p:nvPr/>
        </p:nvPicPr>
        <p:blipFill>
          <a:blip r:embed="rId2">
            <a:alphaModFix amt="76000"/>
          </a:blip>
          <a:stretch>
            <a:fillRect/>
          </a:stretch>
        </p:blipFill>
        <p:spPr>
          <a:xfrm rot="2453973">
            <a:off x="-1738310" y="4081814"/>
            <a:ext cx="4232748" cy="1576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2" name="Google Shape;1842;p31"/>
          <p:cNvPicPr preferRelativeResize="0"/>
          <p:nvPr/>
        </p:nvPicPr>
        <p:blipFill>
          <a:blip r:embed="rId3">
            <a:alphaModFix amt="76000"/>
          </a:blip>
          <a:stretch>
            <a:fillRect/>
          </a:stretch>
        </p:blipFill>
        <p:spPr>
          <a:xfrm rot="2453973">
            <a:off x="6716115" y="-248136"/>
            <a:ext cx="4232748" cy="1576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3" name="Google Shape;1843;p31"/>
          <p:cNvPicPr preferRelativeResize="0"/>
          <p:nvPr/>
        </p:nvPicPr>
        <p:blipFill>
          <a:blip r:embed="rId4">
            <a:alphaModFix amt="47000"/>
          </a:blip>
          <a:stretch>
            <a:fillRect/>
          </a:stretch>
        </p:blipFill>
        <p:spPr>
          <a:xfrm rot="10800000">
            <a:off x="1630988" y="143888"/>
            <a:ext cx="5882026" cy="485572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44" name="Google Shape;1844;p31"/>
          <p:cNvGrpSpPr/>
          <p:nvPr/>
        </p:nvGrpSpPr>
        <p:grpSpPr>
          <a:xfrm rot="-2700000">
            <a:off x="167955" y="3080962"/>
            <a:ext cx="1344349" cy="2469678"/>
            <a:chOff x="272875" y="1419395"/>
            <a:chExt cx="255950" cy="563168"/>
          </a:xfrm>
        </p:grpSpPr>
        <p:sp>
          <p:nvSpPr>
            <p:cNvPr id="1845" name="Google Shape;1845;p31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6" name="Google Shape;1846;p31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7" name="Google Shape;1847;p31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8" name="Google Shape;1848;p31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9" name="Google Shape;1849;p31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0" name="Google Shape;1850;p31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1" name="Google Shape;1851;p31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2" name="Google Shape;1852;p31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3" name="Google Shape;1853;p31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4" name="Google Shape;1854;p31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5" name="Google Shape;1855;p31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6" name="Google Shape;1856;p31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7" name="Google Shape;1857;p31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8" name="Google Shape;1858;p31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9" name="Google Shape;1859;p31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0" name="Google Shape;1860;p31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1" name="Google Shape;1861;p31"/>
            <p:cNvSpPr/>
            <p:nvPr/>
          </p:nvSpPr>
          <p:spPr>
            <a:xfrm>
              <a:off x="369050" y="1615955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" name="Google Shape;1862;p31"/>
            <p:cNvSpPr/>
            <p:nvPr/>
          </p:nvSpPr>
          <p:spPr>
            <a:xfrm>
              <a:off x="490635" y="1582215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3" name="Google Shape;1863;p31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4" name="Google Shape;1864;p31"/>
            <p:cNvSpPr/>
            <p:nvPr/>
          </p:nvSpPr>
          <p:spPr>
            <a:xfrm>
              <a:off x="438343" y="1487068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" name="Google Shape;1865;p31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" name="Google Shape;1866;p31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7" name="Google Shape;1867;p31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8" name="Google Shape;1868;p31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" name="Google Shape;1869;p31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0" name="Google Shape;1870;p31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1" name="Google Shape;1871;p31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2" name="Google Shape;1872;p31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3" name="Google Shape;1873;p31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4" name="Google Shape;1874;p31"/>
            <p:cNvSpPr/>
            <p:nvPr/>
          </p:nvSpPr>
          <p:spPr>
            <a:xfrm>
              <a:off x="360075" y="195388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5" name="Google Shape;1875;p31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6" name="Google Shape;1876;p31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7" name="Google Shape;1877;p31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8" name="Google Shape;1878;p31"/>
            <p:cNvSpPr/>
            <p:nvPr/>
          </p:nvSpPr>
          <p:spPr>
            <a:xfrm>
              <a:off x="394558" y="1560904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9" name="Google Shape;1879;p31"/>
            <p:cNvSpPr/>
            <p:nvPr/>
          </p:nvSpPr>
          <p:spPr>
            <a:xfrm>
              <a:off x="418850" y="1419395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80" name="Google Shape;1880;p31"/>
          <p:cNvGrpSpPr/>
          <p:nvPr/>
        </p:nvGrpSpPr>
        <p:grpSpPr>
          <a:xfrm rot="-2700000">
            <a:off x="8026513" y="-183341"/>
            <a:ext cx="1344349" cy="1995327"/>
            <a:chOff x="272875" y="1527563"/>
            <a:chExt cx="255950" cy="455000"/>
          </a:xfrm>
        </p:grpSpPr>
        <p:sp>
          <p:nvSpPr>
            <p:cNvPr id="1881" name="Google Shape;1881;p31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2" name="Google Shape;1882;p31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3" name="Google Shape;1883;p31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4" name="Google Shape;1884;p31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5" name="Google Shape;1885;p31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6" name="Google Shape;1886;p31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7" name="Google Shape;1887;p31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8" name="Google Shape;1888;p31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9" name="Google Shape;1889;p31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0" name="Google Shape;1890;p31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1" name="Google Shape;1891;p31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2" name="Google Shape;1892;p31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3" name="Google Shape;1893;p31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4" name="Google Shape;1894;p31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5" name="Google Shape;1895;p31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" name="Google Shape;1896;p31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7" name="Google Shape;1897;p31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8" name="Google Shape;1898;p31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9" name="Google Shape;1899;p31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0" name="Google Shape;1900;p31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1" name="Google Shape;1901;p31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2" name="Google Shape;1902;p31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3" name="Google Shape;1903;p31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4" name="Google Shape;1904;p31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5" name="Google Shape;1905;p31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6" name="Google Shape;1906;p31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7" name="Google Shape;1907;p31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8" name="Google Shape;1908;p31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9" name="Google Shape;1909;p31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0" name="Google Shape;1910;p31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1" name="Google Shape;1911;p31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2" name="Google Shape;1912;p31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3" name="Google Shape;1913;p31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4" name="Google Shape;1914;p31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5" name="Google Shape;1915;p31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16" name="Google Shape;1916;p31"/>
          <p:cNvSpPr/>
          <p:nvPr/>
        </p:nvSpPr>
        <p:spPr>
          <a:xfrm>
            <a:off x="5570568" y="-2413037"/>
            <a:ext cx="4624024" cy="7256966"/>
          </a:xfrm>
          <a:custGeom>
            <a:avLst/>
            <a:gdLst/>
            <a:ahLst/>
            <a:cxnLst/>
            <a:rect l="l" t="t" r="r" b="b"/>
            <a:pathLst>
              <a:path w="55812" h="94461" extrusionOk="0">
                <a:moveTo>
                  <a:pt x="36054" y="83719"/>
                </a:moveTo>
                <a:cubicBezTo>
                  <a:pt x="36059" y="85810"/>
                  <a:pt x="36230" y="87883"/>
                  <a:pt x="36585" y="89937"/>
                </a:cubicBezTo>
                <a:cubicBezTo>
                  <a:pt x="36680" y="90449"/>
                  <a:pt x="36775" y="90942"/>
                  <a:pt x="36888" y="91454"/>
                </a:cubicBezTo>
                <a:cubicBezTo>
                  <a:pt x="36926" y="91719"/>
                  <a:pt x="37002" y="91984"/>
                  <a:pt x="37059" y="92250"/>
                </a:cubicBezTo>
                <a:cubicBezTo>
                  <a:pt x="37097" y="92439"/>
                  <a:pt x="37305" y="92856"/>
                  <a:pt x="37211" y="93046"/>
                </a:cubicBezTo>
                <a:cubicBezTo>
                  <a:pt x="37154" y="93160"/>
                  <a:pt x="36831" y="93255"/>
                  <a:pt x="36718" y="93311"/>
                </a:cubicBezTo>
                <a:cubicBezTo>
                  <a:pt x="36509" y="93425"/>
                  <a:pt x="36282" y="93539"/>
                  <a:pt x="36035" y="93634"/>
                </a:cubicBezTo>
                <a:cubicBezTo>
                  <a:pt x="35599" y="93804"/>
                  <a:pt x="35144" y="93937"/>
                  <a:pt x="34689" y="93994"/>
                </a:cubicBezTo>
                <a:cubicBezTo>
                  <a:pt x="34597" y="94004"/>
                  <a:pt x="34505" y="94009"/>
                  <a:pt x="34414" y="94009"/>
                </a:cubicBezTo>
                <a:cubicBezTo>
                  <a:pt x="33623" y="94009"/>
                  <a:pt x="32889" y="93638"/>
                  <a:pt x="32566" y="92856"/>
                </a:cubicBezTo>
                <a:cubicBezTo>
                  <a:pt x="32244" y="92041"/>
                  <a:pt x="32471" y="91093"/>
                  <a:pt x="32756" y="90297"/>
                </a:cubicBezTo>
                <a:cubicBezTo>
                  <a:pt x="33362" y="88572"/>
                  <a:pt x="34234" y="86923"/>
                  <a:pt x="35125" y="85331"/>
                </a:cubicBezTo>
                <a:cubicBezTo>
                  <a:pt x="35426" y="84788"/>
                  <a:pt x="35736" y="84251"/>
                  <a:pt x="36054" y="83719"/>
                </a:cubicBezTo>
                <a:close/>
                <a:moveTo>
                  <a:pt x="43850" y="72899"/>
                </a:moveTo>
                <a:cubicBezTo>
                  <a:pt x="43926" y="74041"/>
                  <a:pt x="43988" y="75183"/>
                  <a:pt x="44035" y="76326"/>
                </a:cubicBezTo>
                <a:cubicBezTo>
                  <a:pt x="44111" y="78487"/>
                  <a:pt x="44149" y="80629"/>
                  <a:pt x="44130" y="82790"/>
                </a:cubicBezTo>
                <a:cubicBezTo>
                  <a:pt x="44111" y="83871"/>
                  <a:pt x="44092" y="84970"/>
                  <a:pt x="44054" y="86051"/>
                </a:cubicBezTo>
                <a:cubicBezTo>
                  <a:pt x="44016" y="87037"/>
                  <a:pt x="44092" y="88117"/>
                  <a:pt x="43864" y="89065"/>
                </a:cubicBezTo>
                <a:cubicBezTo>
                  <a:pt x="43789" y="89463"/>
                  <a:pt x="43599" y="89823"/>
                  <a:pt x="43334" y="90127"/>
                </a:cubicBezTo>
                <a:cubicBezTo>
                  <a:pt x="43194" y="90249"/>
                  <a:pt x="43052" y="90301"/>
                  <a:pt x="42914" y="90301"/>
                </a:cubicBezTo>
                <a:cubicBezTo>
                  <a:pt x="42585" y="90301"/>
                  <a:pt x="42287" y="90001"/>
                  <a:pt x="42139" y="89653"/>
                </a:cubicBezTo>
                <a:cubicBezTo>
                  <a:pt x="41874" y="88970"/>
                  <a:pt x="41760" y="88193"/>
                  <a:pt x="41609" y="87473"/>
                </a:cubicBezTo>
                <a:cubicBezTo>
                  <a:pt x="41324" y="86165"/>
                  <a:pt x="41021" y="84724"/>
                  <a:pt x="40149" y="83643"/>
                </a:cubicBezTo>
                <a:cubicBezTo>
                  <a:pt x="39770" y="83169"/>
                  <a:pt x="39277" y="82809"/>
                  <a:pt x="38708" y="82582"/>
                </a:cubicBezTo>
                <a:cubicBezTo>
                  <a:pt x="38695" y="82577"/>
                  <a:pt x="38683" y="82574"/>
                  <a:pt x="38671" y="82574"/>
                </a:cubicBezTo>
                <a:cubicBezTo>
                  <a:pt x="38594" y="82574"/>
                  <a:pt x="38540" y="82668"/>
                  <a:pt x="38557" y="82733"/>
                </a:cubicBezTo>
                <a:cubicBezTo>
                  <a:pt x="38917" y="84667"/>
                  <a:pt x="39277" y="86601"/>
                  <a:pt x="39618" y="88534"/>
                </a:cubicBezTo>
                <a:lnTo>
                  <a:pt x="40149" y="91397"/>
                </a:lnTo>
                <a:cubicBezTo>
                  <a:pt x="40263" y="92136"/>
                  <a:pt x="40452" y="92875"/>
                  <a:pt x="40187" y="93596"/>
                </a:cubicBezTo>
                <a:cubicBezTo>
                  <a:pt x="40092" y="93861"/>
                  <a:pt x="39921" y="94183"/>
                  <a:pt x="39618" y="94240"/>
                </a:cubicBezTo>
                <a:cubicBezTo>
                  <a:pt x="39604" y="94243"/>
                  <a:pt x="39590" y="94244"/>
                  <a:pt x="39576" y="94244"/>
                </a:cubicBezTo>
                <a:cubicBezTo>
                  <a:pt x="39294" y="94244"/>
                  <a:pt x="39081" y="93717"/>
                  <a:pt x="38955" y="93482"/>
                </a:cubicBezTo>
                <a:cubicBezTo>
                  <a:pt x="38670" y="92856"/>
                  <a:pt x="38462" y="92193"/>
                  <a:pt x="38348" y="91511"/>
                </a:cubicBezTo>
                <a:cubicBezTo>
                  <a:pt x="38083" y="90146"/>
                  <a:pt x="38045" y="88762"/>
                  <a:pt x="37855" y="87397"/>
                </a:cubicBezTo>
                <a:cubicBezTo>
                  <a:pt x="37647" y="85994"/>
                  <a:pt x="37230" y="84610"/>
                  <a:pt x="36244" y="83549"/>
                </a:cubicBezTo>
                <a:cubicBezTo>
                  <a:pt x="36227" y="83526"/>
                  <a:pt x="36203" y="83515"/>
                  <a:pt x="36178" y="83514"/>
                </a:cubicBezTo>
                <a:lnTo>
                  <a:pt x="36178" y="83514"/>
                </a:lnTo>
                <a:cubicBezTo>
                  <a:pt x="38436" y="79777"/>
                  <a:pt x="41102" y="76305"/>
                  <a:pt x="43850" y="72899"/>
                </a:cubicBezTo>
                <a:close/>
                <a:moveTo>
                  <a:pt x="124" y="0"/>
                </a:moveTo>
                <a:cubicBezTo>
                  <a:pt x="60" y="0"/>
                  <a:pt x="1" y="49"/>
                  <a:pt x="36" y="119"/>
                </a:cubicBezTo>
                <a:lnTo>
                  <a:pt x="17" y="119"/>
                </a:lnTo>
                <a:cubicBezTo>
                  <a:pt x="2955" y="8498"/>
                  <a:pt x="5989" y="16839"/>
                  <a:pt x="9135" y="25123"/>
                </a:cubicBezTo>
                <a:cubicBezTo>
                  <a:pt x="9894" y="27152"/>
                  <a:pt x="10671" y="29180"/>
                  <a:pt x="11467" y="31208"/>
                </a:cubicBezTo>
                <a:cubicBezTo>
                  <a:pt x="12168" y="33028"/>
                  <a:pt x="12794" y="34905"/>
                  <a:pt x="13647" y="36649"/>
                </a:cubicBezTo>
                <a:cubicBezTo>
                  <a:pt x="14292" y="37976"/>
                  <a:pt x="15221" y="39246"/>
                  <a:pt x="16623" y="39796"/>
                </a:cubicBezTo>
                <a:cubicBezTo>
                  <a:pt x="17283" y="40054"/>
                  <a:pt x="17979" y="40142"/>
                  <a:pt x="18690" y="40142"/>
                </a:cubicBezTo>
                <a:cubicBezTo>
                  <a:pt x="19959" y="40142"/>
                  <a:pt x="21272" y="39862"/>
                  <a:pt x="22500" y="39777"/>
                </a:cubicBezTo>
                <a:cubicBezTo>
                  <a:pt x="23246" y="39726"/>
                  <a:pt x="23995" y="39701"/>
                  <a:pt x="24747" y="39701"/>
                </a:cubicBezTo>
                <a:cubicBezTo>
                  <a:pt x="26249" y="39701"/>
                  <a:pt x="27757" y="39802"/>
                  <a:pt x="29249" y="40004"/>
                </a:cubicBezTo>
                <a:cubicBezTo>
                  <a:pt x="31106" y="40270"/>
                  <a:pt x="33021" y="40668"/>
                  <a:pt x="34727" y="41502"/>
                </a:cubicBezTo>
                <a:cubicBezTo>
                  <a:pt x="36433" y="42317"/>
                  <a:pt x="37836" y="43682"/>
                  <a:pt x="38708" y="45350"/>
                </a:cubicBezTo>
                <a:cubicBezTo>
                  <a:pt x="39580" y="46981"/>
                  <a:pt x="40054" y="48782"/>
                  <a:pt x="40471" y="50545"/>
                </a:cubicBezTo>
                <a:cubicBezTo>
                  <a:pt x="42179" y="57664"/>
                  <a:pt x="43282" y="64918"/>
                  <a:pt x="43803" y="72216"/>
                </a:cubicBezTo>
                <a:lnTo>
                  <a:pt x="43803" y="72216"/>
                </a:lnTo>
                <a:cubicBezTo>
                  <a:pt x="43494" y="72599"/>
                  <a:pt x="43186" y="72983"/>
                  <a:pt x="42879" y="73369"/>
                </a:cubicBezTo>
                <a:cubicBezTo>
                  <a:pt x="40831" y="75966"/>
                  <a:pt x="38822" y="78601"/>
                  <a:pt x="37021" y="81387"/>
                </a:cubicBezTo>
                <a:cubicBezTo>
                  <a:pt x="35277" y="84098"/>
                  <a:pt x="33571" y="87018"/>
                  <a:pt x="32471" y="90070"/>
                </a:cubicBezTo>
                <a:cubicBezTo>
                  <a:pt x="31997" y="91359"/>
                  <a:pt x="31770" y="93198"/>
                  <a:pt x="33154" y="94013"/>
                </a:cubicBezTo>
                <a:cubicBezTo>
                  <a:pt x="33534" y="94235"/>
                  <a:pt x="33946" y="94326"/>
                  <a:pt x="34367" y="94326"/>
                </a:cubicBezTo>
                <a:cubicBezTo>
                  <a:pt x="35456" y="94326"/>
                  <a:pt x="36609" y="93717"/>
                  <a:pt x="37457" y="93198"/>
                </a:cubicBezTo>
                <a:cubicBezTo>
                  <a:pt x="37514" y="93160"/>
                  <a:pt x="37533" y="93103"/>
                  <a:pt x="37514" y="93046"/>
                </a:cubicBezTo>
                <a:cubicBezTo>
                  <a:pt x="36725" y="90076"/>
                  <a:pt x="36309" y="87016"/>
                  <a:pt x="36300" y="83937"/>
                </a:cubicBezTo>
                <a:lnTo>
                  <a:pt x="36300" y="83937"/>
                </a:lnTo>
                <a:cubicBezTo>
                  <a:pt x="38208" y="86250"/>
                  <a:pt x="37579" y="89653"/>
                  <a:pt x="38348" y="92383"/>
                </a:cubicBezTo>
                <a:cubicBezTo>
                  <a:pt x="38500" y="93065"/>
                  <a:pt x="38803" y="93710"/>
                  <a:pt x="39201" y="94297"/>
                </a:cubicBezTo>
                <a:cubicBezTo>
                  <a:pt x="39289" y="94413"/>
                  <a:pt x="39407" y="94460"/>
                  <a:pt x="39532" y="94460"/>
                </a:cubicBezTo>
                <a:cubicBezTo>
                  <a:pt x="39756" y="94460"/>
                  <a:pt x="40003" y="94309"/>
                  <a:pt x="40149" y="94127"/>
                </a:cubicBezTo>
                <a:cubicBezTo>
                  <a:pt x="40490" y="93728"/>
                  <a:pt x="40566" y="93103"/>
                  <a:pt x="40547" y="92591"/>
                </a:cubicBezTo>
                <a:cubicBezTo>
                  <a:pt x="40509" y="91681"/>
                  <a:pt x="40244" y="90752"/>
                  <a:pt x="40092" y="89861"/>
                </a:cubicBezTo>
                <a:cubicBezTo>
                  <a:pt x="39670" y="87551"/>
                  <a:pt x="39266" y="85241"/>
                  <a:pt x="38846" y="82914"/>
                </a:cubicBezTo>
                <a:lnTo>
                  <a:pt x="38846" y="82914"/>
                </a:lnTo>
                <a:cubicBezTo>
                  <a:pt x="40217" y="83575"/>
                  <a:pt x="40753" y="85091"/>
                  <a:pt x="41116" y="86487"/>
                </a:cubicBezTo>
                <a:cubicBezTo>
                  <a:pt x="41305" y="87245"/>
                  <a:pt x="41438" y="88022"/>
                  <a:pt x="41628" y="88781"/>
                </a:cubicBezTo>
                <a:cubicBezTo>
                  <a:pt x="41760" y="89349"/>
                  <a:pt x="41874" y="90146"/>
                  <a:pt x="42443" y="90468"/>
                </a:cubicBezTo>
                <a:cubicBezTo>
                  <a:pt x="42589" y="90550"/>
                  <a:pt x="42735" y="90587"/>
                  <a:pt x="42876" y="90587"/>
                </a:cubicBezTo>
                <a:cubicBezTo>
                  <a:pt x="43193" y="90587"/>
                  <a:pt x="43484" y="90402"/>
                  <a:pt x="43694" y="90127"/>
                </a:cubicBezTo>
                <a:cubicBezTo>
                  <a:pt x="44168" y="89539"/>
                  <a:pt x="44225" y="88781"/>
                  <a:pt x="44263" y="88060"/>
                </a:cubicBezTo>
                <a:cubicBezTo>
                  <a:pt x="44376" y="85842"/>
                  <a:pt x="44433" y="83624"/>
                  <a:pt x="44433" y="81425"/>
                </a:cubicBezTo>
                <a:cubicBezTo>
                  <a:pt x="44433" y="78462"/>
                  <a:pt x="44333" y="75502"/>
                  <a:pt x="44134" y="72549"/>
                </a:cubicBezTo>
                <a:lnTo>
                  <a:pt x="44134" y="72549"/>
                </a:lnTo>
                <a:cubicBezTo>
                  <a:pt x="45525" y="70831"/>
                  <a:pt x="46934" y="69129"/>
                  <a:pt x="48319" y="67416"/>
                </a:cubicBezTo>
                <a:cubicBezTo>
                  <a:pt x="50916" y="64213"/>
                  <a:pt x="53457" y="60952"/>
                  <a:pt x="55694" y="57464"/>
                </a:cubicBezTo>
                <a:cubicBezTo>
                  <a:pt x="55812" y="57293"/>
                  <a:pt x="55657" y="57122"/>
                  <a:pt x="55493" y="57122"/>
                </a:cubicBezTo>
                <a:cubicBezTo>
                  <a:pt x="55421" y="57122"/>
                  <a:pt x="55348" y="57155"/>
                  <a:pt x="55295" y="57236"/>
                </a:cubicBezTo>
                <a:cubicBezTo>
                  <a:pt x="51966" y="62402"/>
                  <a:pt x="47953" y="67087"/>
                  <a:pt x="44086" y="71866"/>
                </a:cubicBezTo>
                <a:lnTo>
                  <a:pt x="44086" y="71866"/>
                </a:lnTo>
                <a:cubicBezTo>
                  <a:pt x="43682" y="66321"/>
                  <a:pt x="42926" y="60806"/>
                  <a:pt x="41817" y="55360"/>
                </a:cubicBezTo>
                <a:cubicBezTo>
                  <a:pt x="41400" y="53255"/>
                  <a:pt x="40945" y="51132"/>
                  <a:pt x="40376" y="49066"/>
                </a:cubicBezTo>
                <a:cubicBezTo>
                  <a:pt x="39921" y="47379"/>
                  <a:pt x="39315" y="45673"/>
                  <a:pt x="38310" y="44213"/>
                </a:cubicBezTo>
                <a:cubicBezTo>
                  <a:pt x="36130" y="41104"/>
                  <a:pt x="32301" y="40175"/>
                  <a:pt x="28737" y="39739"/>
                </a:cubicBezTo>
                <a:cubicBezTo>
                  <a:pt x="27406" y="39567"/>
                  <a:pt x="26076" y="39485"/>
                  <a:pt x="24745" y="39485"/>
                </a:cubicBezTo>
                <a:cubicBezTo>
                  <a:pt x="23877" y="39485"/>
                  <a:pt x="23008" y="39520"/>
                  <a:pt x="22140" y="39587"/>
                </a:cubicBezTo>
                <a:cubicBezTo>
                  <a:pt x="21041" y="39680"/>
                  <a:pt x="19854" y="39911"/>
                  <a:pt x="18707" y="39911"/>
                </a:cubicBezTo>
                <a:cubicBezTo>
                  <a:pt x="17736" y="39911"/>
                  <a:pt x="16794" y="39745"/>
                  <a:pt x="15960" y="39189"/>
                </a:cubicBezTo>
                <a:cubicBezTo>
                  <a:pt x="14519" y="38204"/>
                  <a:pt x="13780" y="36479"/>
                  <a:pt x="13173" y="34924"/>
                </a:cubicBezTo>
                <a:cubicBezTo>
                  <a:pt x="12339" y="32820"/>
                  <a:pt x="11543" y="30735"/>
                  <a:pt x="10728" y="28630"/>
                </a:cubicBezTo>
                <a:cubicBezTo>
                  <a:pt x="7505" y="20194"/>
                  <a:pt x="4377" y="11721"/>
                  <a:pt x="1344" y="3228"/>
                </a:cubicBezTo>
                <a:cubicBezTo>
                  <a:pt x="965" y="2166"/>
                  <a:pt x="586" y="1124"/>
                  <a:pt x="226" y="62"/>
                </a:cubicBezTo>
                <a:cubicBezTo>
                  <a:pt x="204" y="19"/>
                  <a:pt x="163" y="0"/>
                  <a:pt x="124" y="0"/>
                </a:cubicBezTo>
                <a:close/>
              </a:path>
            </a:pathLst>
          </a:custGeom>
          <a:solidFill>
            <a:srgbClr val="1C5F6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292214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9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8" name="Google Shape;1918;p32"/>
          <p:cNvPicPr preferRelativeResize="0"/>
          <p:nvPr/>
        </p:nvPicPr>
        <p:blipFill>
          <a:blip r:embed="rId2">
            <a:alphaModFix amt="66000"/>
          </a:blip>
          <a:stretch>
            <a:fillRect/>
          </a:stretch>
        </p:blipFill>
        <p:spPr>
          <a:xfrm rot="5399990" flipH="1">
            <a:off x="7705516" y="-598319"/>
            <a:ext cx="3297389" cy="227663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19" name="Google Shape;1919;p32"/>
          <p:cNvGrpSpPr/>
          <p:nvPr/>
        </p:nvGrpSpPr>
        <p:grpSpPr>
          <a:xfrm rot="-987768">
            <a:off x="7751817" y="-266278"/>
            <a:ext cx="1344359" cy="1995308"/>
            <a:chOff x="272875" y="1527563"/>
            <a:chExt cx="255950" cy="455000"/>
          </a:xfrm>
        </p:grpSpPr>
        <p:sp>
          <p:nvSpPr>
            <p:cNvPr id="1920" name="Google Shape;1920;p32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1" name="Google Shape;1921;p32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2" name="Google Shape;1922;p32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3" name="Google Shape;1923;p32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4" name="Google Shape;1924;p32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5" name="Google Shape;1925;p32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6" name="Google Shape;1926;p32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7" name="Google Shape;1927;p32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8" name="Google Shape;1928;p32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9" name="Google Shape;1929;p32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0" name="Google Shape;1930;p32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1" name="Google Shape;1931;p32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2" name="Google Shape;1932;p32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3" name="Google Shape;1933;p32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4" name="Google Shape;1934;p32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5" name="Google Shape;1935;p32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6" name="Google Shape;1936;p32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7" name="Google Shape;1937;p32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8" name="Google Shape;1938;p32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9" name="Google Shape;1939;p32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0" name="Google Shape;1940;p32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1" name="Google Shape;1941;p32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2" name="Google Shape;1942;p32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3" name="Google Shape;1943;p32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4" name="Google Shape;1944;p32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5" name="Google Shape;1945;p32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6" name="Google Shape;1946;p32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7" name="Google Shape;1947;p32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8" name="Google Shape;1948;p32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9" name="Google Shape;1949;p32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0" name="Google Shape;1950;p32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1" name="Google Shape;1951;p32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2" name="Google Shape;1952;p32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3" name="Google Shape;1953;p32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4" name="Google Shape;1954;p32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955" name="Google Shape;1955;p32"/>
          <p:cNvPicPr preferRelativeResize="0"/>
          <p:nvPr/>
        </p:nvPicPr>
        <p:blipFill>
          <a:blip r:embed="rId3">
            <a:alphaModFix amt="74000"/>
          </a:blip>
          <a:stretch>
            <a:fillRect/>
          </a:stretch>
        </p:blipFill>
        <p:spPr>
          <a:xfrm rot="-10162003" flipH="1">
            <a:off x="-1091107" y="-1133759"/>
            <a:ext cx="2894871" cy="25933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6" name="Google Shape;1956;p32"/>
          <p:cNvPicPr preferRelativeResize="0"/>
          <p:nvPr/>
        </p:nvPicPr>
        <p:blipFill>
          <a:blip r:embed="rId4">
            <a:alphaModFix amt="76000"/>
          </a:blip>
          <a:stretch>
            <a:fillRect/>
          </a:stretch>
        </p:blipFill>
        <p:spPr>
          <a:xfrm rot="363351">
            <a:off x="802621" y="4291783"/>
            <a:ext cx="7605804" cy="2832383"/>
          </a:xfrm>
          <a:prstGeom prst="rect">
            <a:avLst/>
          </a:prstGeom>
          <a:noFill/>
          <a:ln>
            <a:noFill/>
          </a:ln>
        </p:spPr>
      </p:pic>
      <p:sp>
        <p:nvSpPr>
          <p:cNvPr id="1957" name="Google Shape;1957;p32"/>
          <p:cNvSpPr/>
          <p:nvPr/>
        </p:nvSpPr>
        <p:spPr>
          <a:xfrm rot="9899989">
            <a:off x="-583964" y="4625085"/>
            <a:ext cx="2265015" cy="2165770"/>
          </a:xfrm>
          <a:custGeom>
            <a:avLst/>
            <a:gdLst/>
            <a:ahLst/>
            <a:cxnLst/>
            <a:rect l="l" t="t" r="r" b="b"/>
            <a:pathLst>
              <a:path w="21339" h="20404" extrusionOk="0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rgbClr val="3C8D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7573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19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9" name="Google Shape;1959;p33"/>
          <p:cNvPicPr preferRelativeResize="0"/>
          <p:nvPr/>
        </p:nvPicPr>
        <p:blipFill>
          <a:blip r:embed="rId2">
            <a:alphaModFix amt="66000"/>
          </a:blip>
          <a:stretch>
            <a:fillRect/>
          </a:stretch>
        </p:blipFill>
        <p:spPr>
          <a:xfrm rot="-2343514" flipH="1">
            <a:off x="-1166545" y="-1270720"/>
            <a:ext cx="3297389" cy="227663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60" name="Google Shape;1960;p33"/>
          <p:cNvGrpSpPr/>
          <p:nvPr/>
        </p:nvGrpSpPr>
        <p:grpSpPr>
          <a:xfrm rot="-8099954">
            <a:off x="15431" y="-572435"/>
            <a:ext cx="1344367" cy="1995327"/>
            <a:chOff x="272875" y="1527563"/>
            <a:chExt cx="255950" cy="455000"/>
          </a:xfrm>
        </p:grpSpPr>
        <p:sp>
          <p:nvSpPr>
            <p:cNvPr id="1961" name="Google Shape;1961;p33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2" name="Google Shape;1962;p33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3" name="Google Shape;1963;p33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4" name="Google Shape;1964;p33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5" name="Google Shape;1965;p33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6" name="Google Shape;1966;p33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7" name="Google Shape;1967;p33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8" name="Google Shape;1968;p33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9" name="Google Shape;1969;p33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0" name="Google Shape;1970;p33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1" name="Google Shape;1971;p33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2" name="Google Shape;1972;p33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3" name="Google Shape;1973;p33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4" name="Google Shape;1974;p33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5" name="Google Shape;1975;p33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6" name="Google Shape;1976;p33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7" name="Google Shape;1977;p33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8" name="Google Shape;1978;p33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9" name="Google Shape;1979;p33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0" name="Google Shape;1980;p33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1" name="Google Shape;1981;p33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2" name="Google Shape;1982;p33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3" name="Google Shape;1983;p33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4" name="Google Shape;1984;p33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5" name="Google Shape;1985;p33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6" name="Google Shape;1986;p33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7" name="Google Shape;1987;p33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8" name="Google Shape;1988;p33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9" name="Google Shape;1989;p33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0" name="Google Shape;1990;p33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1" name="Google Shape;1991;p33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2" name="Google Shape;1992;p33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3" name="Google Shape;1993;p33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4" name="Google Shape;1994;p33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5" name="Google Shape;1995;p33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996" name="Google Shape;1996;p33"/>
          <p:cNvPicPr preferRelativeResize="0"/>
          <p:nvPr/>
        </p:nvPicPr>
        <p:blipFill>
          <a:blip r:embed="rId3">
            <a:alphaModFix amt="74000"/>
          </a:blip>
          <a:stretch>
            <a:fillRect/>
          </a:stretch>
        </p:blipFill>
        <p:spPr>
          <a:xfrm rot="-5809801" flipH="1">
            <a:off x="7609918" y="-1097658"/>
            <a:ext cx="2894870" cy="2593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7" name="Google Shape;1997;p33"/>
          <p:cNvPicPr preferRelativeResize="0"/>
          <p:nvPr/>
        </p:nvPicPr>
        <p:blipFill>
          <a:blip r:embed="rId4">
            <a:alphaModFix amt="76000"/>
          </a:blip>
          <a:stretch>
            <a:fillRect/>
          </a:stretch>
        </p:blipFill>
        <p:spPr>
          <a:xfrm rot="10754694">
            <a:off x="2497948" y="4487275"/>
            <a:ext cx="7605809" cy="283238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98" name="Google Shape;1998;p33"/>
          <p:cNvGrpSpPr/>
          <p:nvPr/>
        </p:nvGrpSpPr>
        <p:grpSpPr>
          <a:xfrm flipH="1">
            <a:off x="-624375" y="3487614"/>
            <a:ext cx="1344377" cy="2469659"/>
            <a:chOff x="272875" y="1419395"/>
            <a:chExt cx="255950" cy="563168"/>
          </a:xfrm>
        </p:grpSpPr>
        <p:sp>
          <p:nvSpPr>
            <p:cNvPr id="1999" name="Google Shape;1999;p33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0" name="Google Shape;2000;p33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1" name="Google Shape;2001;p33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2" name="Google Shape;2002;p33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3" name="Google Shape;2003;p33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4" name="Google Shape;2004;p33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5" name="Google Shape;2005;p33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6" name="Google Shape;2006;p33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7" name="Google Shape;2007;p33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8" name="Google Shape;2008;p33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9" name="Google Shape;2009;p33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0" name="Google Shape;2010;p33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1" name="Google Shape;2011;p33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2" name="Google Shape;2012;p33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3" name="Google Shape;2013;p33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4" name="Google Shape;2014;p33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5" name="Google Shape;2015;p33"/>
            <p:cNvSpPr/>
            <p:nvPr/>
          </p:nvSpPr>
          <p:spPr>
            <a:xfrm>
              <a:off x="369050" y="1615955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6" name="Google Shape;2016;p33"/>
            <p:cNvSpPr/>
            <p:nvPr/>
          </p:nvSpPr>
          <p:spPr>
            <a:xfrm>
              <a:off x="490635" y="1582215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7" name="Google Shape;2017;p33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8" name="Google Shape;2018;p33"/>
            <p:cNvSpPr/>
            <p:nvPr/>
          </p:nvSpPr>
          <p:spPr>
            <a:xfrm>
              <a:off x="438343" y="1487068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9" name="Google Shape;2019;p33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0" name="Google Shape;2020;p33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1" name="Google Shape;2021;p33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2" name="Google Shape;2022;p33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3" name="Google Shape;2023;p33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4" name="Google Shape;2024;p33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5" name="Google Shape;2025;p33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6" name="Google Shape;2026;p33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7" name="Google Shape;2027;p33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8" name="Google Shape;2028;p33"/>
            <p:cNvSpPr/>
            <p:nvPr/>
          </p:nvSpPr>
          <p:spPr>
            <a:xfrm>
              <a:off x="360075" y="195388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9" name="Google Shape;2029;p33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0" name="Google Shape;2030;p33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1" name="Google Shape;2031;p33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2" name="Google Shape;2032;p33"/>
            <p:cNvSpPr/>
            <p:nvPr/>
          </p:nvSpPr>
          <p:spPr>
            <a:xfrm>
              <a:off x="394558" y="1560904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3" name="Google Shape;2033;p33"/>
            <p:cNvSpPr/>
            <p:nvPr/>
          </p:nvSpPr>
          <p:spPr>
            <a:xfrm>
              <a:off x="418850" y="1419395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2173747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20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5" name="Google Shape;2035;p34"/>
          <p:cNvPicPr preferRelativeResize="0"/>
          <p:nvPr/>
        </p:nvPicPr>
        <p:blipFill>
          <a:blip r:embed="rId2">
            <a:alphaModFix amt="64000"/>
          </a:blip>
          <a:stretch>
            <a:fillRect/>
          </a:stretch>
        </p:blipFill>
        <p:spPr>
          <a:xfrm rot="5400000">
            <a:off x="6963311" y="-630813"/>
            <a:ext cx="3592176" cy="302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6" name="Google Shape;2036;p34"/>
          <p:cNvPicPr preferRelativeResize="0"/>
          <p:nvPr/>
        </p:nvPicPr>
        <p:blipFill>
          <a:blip r:embed="rId3">
            <a:alphaModFix amt="66000"/>
          </a:blip>
          <a:stretch>
            <a:fillRect/>
          </a:stretch>
        </p:blipFill>
        <p:spPr>
          <a:xfrm rot="1326165" flipH="1">
            <a:off x="-191445" y="4128883"/>
            <a:ext cx="3297389" cy="227663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37" name="Google Shape;2037;p34"/>
          <p:cNvGrpSpPr/>
          <p:nvPr/>
        </p:nvGrpSpPr>
        <p:grpSpPr>
          <a:xfrm rot="-2700000">
            <a:off x="8026513" y="-183341"/>
            <a:ext cx="1344349" cy="1995327"/>
            <a:chOff x="272875" y="1527563"/>
            <a:chExt cx="255950" cy="455000"/>
          </a:xfrm>
        </p:grpSpPr>
        <p:sp>
          <p:nvSpPr>
            <p:cNvPr id="2038" name="Google Shape;2038;p34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9" name="Google Shape;2039;p34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0" name="Google Shape;2040;p34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1" name="Google Shape;2041;p34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2" name="Google Shape;2042;p34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3" name="Google Shape;2043;p34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4" name="Google Shape;2044;p34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5" name="Google Shape;2045;p34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6" name="Google Shape;2046;p34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7" name="Google Shape;2047;p34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8" name="Google Shape;2048;p34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9" name="Google Shape;2049;p34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0" name="Google Shape;2050;p34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1" name="Google Shape;2051;p34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2" name="Google Shape;2052;p34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3" name="Google Shape;2053;p34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4" name="Google Shape;2054;p34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5" name="Google Shape;2055;p34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6" name="Google Shape;2056;p34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7" name="Google Shape;2057;p34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8" name="Google Shape;2058;p34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9" name="Google Shape;2059;p34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0" name="Google Shape;2060;p34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1" name="Google Shape;2061;p34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2" name="Google Shape;2062;p34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3" name="Google Shape;2063;p34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4" name="Google Shape;2064;p34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5" name="Google Shape;2065;p34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6" name="Google Shape;2066;p34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7" name="Google Shape;2067;p34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8" name="Google Shape;2068;p34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9" name="Google Shape;2069;p34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0" name="Google Shape;2070;p34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1" name="Google Shape;2071;p34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2" name="Google Shape;2072;p34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73" name="Google Shape;2073;p34"/>
          <p:cNvSpPr/>
          <p:nvPr/>
        </p:nvSpPr>
        <p:spPr>
          <a:xfrm>
            <a:off x="4566955" y="-2521549"/>
            <a:ext cx="4624024" cy="7256966"/>
          </a:xfrm>
          <a:custGeom>
            <a:avLst/>
            <a:gdLst/>
            <a:ahLst/>
            <a:cxnLst/>
            <a:rect l="l" t="t" r="r" b="b"/>
            <a:pathLst>
              <a:path w="55812" h="94461" extrusionOk="0">
                <a:moveTo>
                  <a:pt x="36054" y="83719"/>
                </a:moveTo>
                <a:cubicBezTo>
                  <a:pt x="36059" y="85810"/>
                  <a:pt x="36230" y="87883"/>
                  <a:pt x="36585" y="89937"/>
                </a:cubicBezTo>
                <a:cubicBezTo>
                  <a:pt x="36680" y="90449"/>
                  <a:pt x="36775" y="90942"/>
                  <a:pt x="36888" y="91454"/>
                </a:cubicBezTo>
                <a:cubicBezTo>
                  <a:pt x="36926" y="91719"/>
                  <a:pt x="37002" y="91984"/>
                  <a:pt x="37059" y="92250"/>
                </a:cubicBezTo>
                <a:cubicBezTo>
                  <a:pt x="37097" y="92439"/>
                  <a:pt x="37305" y="92856"/>
                  <a:pt x="37211" y="93046"/>
                </a:cubicBezTo>
                <a:cubicBezTo>
                  <a:pt x="37154" y="93160"/>
                  <a:pt x="36831" y="93255"/>
                  <a:pt x="36718" y="93311"/>
                </a:cubicBezTo>
                <a:cubicBezTo>
                  <a:pt x="36509" y="93425"/>
                  <a:pt x="36282" y="93539"/>
                  <a:pt x="36035" y="93634"/>
                </a:cubicBezTo>
                <a:cubicBezTo>
                  <a:pt x="35599" y="93804"/>
                  <a:pt x="35144" y="93937"/>
                  <a:pt x="34689" y="93994"/>
                </a:cubicBezTo>
                <a:cubicBezTo>
                  <a:pt x="34597" y="94004"/>
                  <a:pt x="34505" y="94009"/>
                  <a:pt x="34414" y="94009"/>
                </a:cubicBezTo>
                <a:cubicBezTo>
                  <a:pt x="33623" y="94009"/>
                  <a:pt x="32889" y="93638"/>
                  <a:pt x="32566" y="92856"/>
                </a:cubicBezTo>
                <a:cubicBezTo>
                  <a:pt x="32244" y="92041"/>
                  <a:pt x="32471" y="91093"/>
                  <a:pt x="32756" y="90297"/>
                </a:cubicBezTo>
                <a:cubicBezTo>
                  <a:pt x="33362" y="88572"/>
                  <a:pt x="34234" y="86923"/>
                  <a:pt x="35125" y="85331"/>
                </a:cubicBezTo>
                <a:cubicBezTo>
                  <a:pt x="35426" y="84788"/>
                  <a:pt x="35736" y="84251"/>
                  <a:pt x="36054" y="83719"/>
                </a:cubicBezTo>
                <a:close/>
                <a:moveTo>
                  <a:pt x="43850" y="72899"/>
                </a:moveTo>
                <a:cubicBezTo>
                  <a:pt x="43926" y="74041"/>
                  <a:pt x="43988" y="75183"/>
                  <a:pt x="44035" y="76326"/>
                </a:cubicBezTo>
                <a:cubicBezTo>
                  <a:pt x="44111" y="78487"/>
                  <a:pt x="44149" y="80629"/>
                  <a:pt x="44130" y="82790"/>
                </a:cubicBezTo>
                <a:cubicBezTo>
                  <a:pt x="44111" y="83871"/>
                  <a:pt x="44092" y="84970"/>
                  <a:pt x="44054" y="86051"/>
                </a:cubicBezTo>
                <a:cubicBezTo>
                  <a:pt x="44016" y="87037"/>
                  <a:pt x="44092" y="88117"/>
                  <a:pt x="43864" y="89065"/>
                </a:cubicBezTo>
                <a:cubicBezTo>
                  <a:pt x="43789" y="89463"/>
                  <a:pt x="43599" y="89823"/>
                  <a:pt x="43334" y="90127"/>
                </a:cubicBezTo>
                <a:cubicBezTo>
                  <a:pt x="43194" y="90249"/>
                  <a:pt x="43052" y="90301"/>
                  <a:pt x="42914" y="90301"/>
                </a:cubicBezTo>
                <a:cubicBezTo>
                  <a:pt x="42585" y="90301"/>
                  <a:pt x="42287" y="90001"/>
                  <a:pt x="42139" y="89653"/>
                </a:cubicBezTo>
                <a:cubicBezTo>
                  <a:pt x="41874" y="88970"/>
                  <a:pt x="41760" y="88193"/>
                  <a:pt x="41609" y="87473"/>
                </a:cubicBezTo>
                <a:cubicBezTo>
                  <a:pt x="41324" y="86165"/>
                  <a:pt x="41021" y="84724"/>
                  <a:pt x="40149" y="83643"/>
                </a:cubicBezTo>
                <a:cubicBezTo>
                  <a:pt x="39770" y="83169"/>
                  <a:pt x="39277" y="82809"/>
                  <a:pt x="38708" y="82582"/>
                </a:cubicBezTo>
                <a:cubicBezTo>
                  <a:pt x="38695" y="82577"/>
                  <a:pt x="38683" y="82574"/>
                  <a:pt x="38671" y="82574"/>
                </a:cubicBezTo>
                <a:cubicBezTo>
                  <a:pt x="38594" y="82574"/>
                  <a:pt x="38540" y="82668"/>
                  <a:pt x="38557" y="82733"/>
                </a:cubicBezTo>
                <a:cubicBezTo>
                  <a:pt x="38917" y="84667"/>
                  <a:pt x="39277" y="86601"/>
                  <a:pt x="39618" y="88534"/>
                </a:cubicBezTo>
                <a:lnTo>
                  <a:pt x="40149" y="91397"/>
                </a:lnTo>
                <a:cubicBezTo>
                  <a:pt x="40263" y="92136"/>
                  <a:pt x="40452" y="92875"/>
                  <a:pt x="40187" y="93596"/>
                </a:cubicBezTo>
                <a:cubicBezTo>
                  <a:pt x="40092" y="93861"/>
                  <a:pt x="39921" y="94183"/>
                  <a:pt x="39618" y="94240"/>
                </a:cubicBezTo>
                <a:cubicBezTo>
                  <a:pt x="39604" y="94243"/>
                  <a:pt x="39590" y="94244"/>
                  <a:pt x="39576" y="94244"/>
                </a:cubicBezTo>
                <a:cubicBezTo>
                  <a:pt x="39294" y="94244"/>
                  <a:pt x="39081" y="93717"/>
                  <a:pt x="38955" y="93482"/>
                </a:cubicBezTo>
                <a:cubicBezTo>
                  <a:pt x="38670" y="92856"/>
                  <a:pt x="38462" y="92193"/>
                  <a:pt x="38348" y="91511"/>
                </a:cubicBezTo>
                <a:cubicBezTo>
                  <a:pt x="38083" y="90146"/>
                  <a:pt x="38045" y="88762"/>
                  <a:pt x="37855" y="87397"/>
                </a:cubicBezTo>
                <a:cubicBezTo>
                  <a:pt x="37647" y="85994"/>
                  <a:pt x="37230" y="84610"/>
                  <a:pt x="36244" y="83549"/>
                </a:cubicBezTo>
                <a:cubicBezTo>
                  <a:pt x="36227" y="83526"/>
                  <a:pt x="36203" y="83515"/>
                  <a:pt x="36178" y="83514"/>
                </a:cubicBezTo>
                <a:lnTo>
                  <a:pt x="36178" y="83514"/>
                </a:lnTo>
                <a:cubicBezTo>
                  <a:pt x="38436" y="79777"/>
                  <a:pt x="41102" y="76305"/>
                  <a:pt x="43850" y="72899"/>
                </a:cubicBezTo>
                <a:close/>
                <a:moveTo>
                  <a:pt x="124" y="0"/>
                </a:moveTo>
                <a:cubicBezTo>
                  <a:pt x="60" y="0"/>
                  <a:pt x="1" y="49"/>
                  <a:pt x="36" y="119"/>
                </a:cubicBezTo>
                <a:lnTo>
                  <a:pt x="17" y="119"/>
                </a:lnTo>
                <a:cubicBezTo>
                  <a:pt x="2955" y="8498"/>
                  <a:pt x="5989" y="16839"/>
                  <a:pt x="9135" y="25123"/>
                </a:cubicBezTo>
                <a:cubicBezTo>
                  <a:pt x="9894" y="27152"/>
                  <a:pt x="10671" y="29180"/>
                  <a:pt x="11467" y="31208"/>
                </a:cubicBezTo>
                <a:cubicBezTo>
                  <a:pt x="12168" y="33028"/>
                  <a:pt x="12794" y="34905"/>
                  <a:pt x="13647" y="36649"/>
                </a:cubicBezTo>
                <a:cubicBezTo>
                  <a:pt x="14292" y="37976"/>
                  <a:pt x="15221" y="39246"/>
                  <a:pt x="16623" y="39796"/>
                </a:cubicBezTo>
                <a:cubicBezTo>
                  <a:pt x="17283" y="40054"/>
                  <a:pt x="17979" y="40142"/>
                  <a:pt x="18690" y="40142"/>
                </a:cubicBezTo>
                <a:cubicBezTo>
                  <a:pt x="19959" y="40142"/>
                  <a:pt x="21272" y="39862"/>
                  <a:pt x="22500" y="39777"/>
                </a:cubicBezTo>
                <a:cubicBezTo>
                  <a:pt x="23246" y="39726"/>
                  <a:pt x="23995" y="39701"/>
                  <a:pt x="24747" y="39701"/>
                </a:cubicBezTo>
                <a:cubicBezTo>
                  <a:pt x="26249" y="39701"/>
                  <a:pt x="27757" y="39802"/>
                  <a:pt x="29249" y="40004"/>
                </a:cubicBezTo>
                <a:cubicBezTo>
                  <a:pt x="31106" y="40270"/>
                  <a:pt x="33021" y="40668"/>
                  <a:pt x="34727" y="41502"/>
                </a:cubicBezTo>
                <a:cubicBezTo>
                  <a:pt x="36433" y="42317"/>
                  <a:pt x="37836" y="43682"/>
                  <a:pt x="38708" y="45350"/>
                </a:cubicBezTo>
                <a:cubicBezTo>
                  <a:pt x="39580" y="46981"/>
                  <a:pt x="40054" y="48782"/>
                  <a:pt x="40471" y="50545"/>
                </a:cubicBezTo>
                <a:cubicBezTo>
                  <a:pt x="42179" y="57664"/>
                  <a:pt x="43282" y="64918"/>
                  <a:pt x="43803" y="72216"/>
                </a:cubicBezTo>
                <a:lnTo>
                  <a:pt x="43803" y="72216"/>
                </a:lnTo>
                <a:cubicBezTo>
                  <a:pt x="43494" y="72599"/>
                  <a:pt x="43186" y="72983"/>
                  <a:pt x="42879" y="73369"/>
                </a:cubicBezTo>
                <a:cubicBezTo>
                  <a:pt x="40831" y="75966"/>
                  <a:pt x="38822" y="78601"/>
                  <a:pt x="37021" y="81387"/>
                </a:cubicBezTo>
                <a:cubicBezTo>
                  <a:pt x="35277" y="84098"/>
                  <a:pt x="33571" y="87018"/>
                  <a:pt x="32471" y="90070"/>
                </a:cubicBezTo>
                <a:cubicBezTo>
                  <a:pt x="31997" y="91359"/>
                  <a:pt x="31770" y="93198"/>
                  <a:pt x="33154" y="94013"/>
                </a:cubicBezTo>
                <a:cubicBezTo>
                  <a:pt x="33534" y="94235"/>
                  <a:pt x="33946" y="94326"/>
                  <a:pt x="34367" y="94326"/>
                </a:cubicBezTo>
                <a:cubicBezTo>
                  <a:pt x="35456" y="94326"/>
                  <a:pt x="36609" y="93717"/>
                  <a:pt x="37457" y="93198"/>
                </a:cubicBezTo>
                <a:cubicBezTo>
                  <a:pt x="37514" y="93160"/>
                  <a:pt x="37533" y="93103"/>
                  <a:pt x="37514" y="93046"/>
                </a:cubicBezTo>
                <a:cubicBezTo>
                  <a:pt x="36725" y="90076"/>
                  <a:pt x="36309" y="87016"/>
                  <a:pt x="36300" y="83937"/>
                </a:cubicBezTo>
                <a:lnTo>
                  <a:pt x="36300" y="83937"/>
                </a:lnTo>
                <a:cubicBezTo>
                  <a:pt x="38208" y="86250"/>
                  <a:pt x="37579" y="89653"/>
                  <a:pt x="38348" y="92383"/>
                </a:cubicBezTo>
                <a:cubicBezTo>
                  <a:pt x="38500" y="93065"/>
                  <a:pt x="38803" y="93710"/>
                  <a:pt x="39201" y="94297"/>
                </a:cubicBezTo>
                <a:cubicBezTo>
                  <a:pt x="39289" y="94413"/>
                  <a:pt x="39407" y="94460"/>
                  <a:pt x="39532" y="94460"/>
                </a:cubicBezTo>
                <a:cubicBezTo>
                  <a:pt x="39756" y="94460"/>
                  <a:pt x="40003" y="94309"/>
                  <a:pt x="40149" y="94127"/>
                </a:cubicBezTo>
                <a:cubicBezTo>
                  <a:pt x="40490" y="93728"/>
                  <a:pt x="40566" y="93103"/>
                  <a:pt x="40547" y="92591"/>
                </a:cubicBezTo>
                <a:cubicBezTo>
                  <a:pt x="40509" y="91681"/>
                  <a:pt x="40244" y="90752"/>
                  <a:pt x="40092" y="89861"/>
                </a:cubicBezTo>
                <a:cubicBezTo>
                  <a:pt x="39670" y="87551"/>
                  <a:pt x="39266" y="85241"/>
                  <a:pt x="38846" y="82914"/>
                </a:cubicBezTo>
                <a:lnTo>
                  <a:pt x="38846" y="82914"/>
                </a:lnTo>
                <a:cubicBezTo>
                  <a:pt x="40217" y="83575"/>
                  <a:pt x="40753" y="85091"/>
                  <a:pt x="41116" y="86487"/>
                </a:cubicBezTo>
                <a:cubicBezTo>
                  <a:pt x="41305" y="87245"/>
                  <a:pt x="41438" y="88022"/>
                  <a:pt x="41628" y="88781"/>
                </a:cubicBezTo>
                <a:cubicBezTo>
                  <a:pt x="41760" y="89349"/>
                  <a:pt x="41874" y="90146"/>
                  <a:pt x="42443" y="90468"/>
                </a:cubicBezTo>
                <a:cubicBezTo>
                  <a:pt x="42589" y="90550"/>
                  <a:pt x="42735" y="90587"/>
                  <a:pt x="42876" y="90587"/>
                </a:cubicBezTo>
                <a:cubicBezTo>
                  <a:pt x="43193" y="90587"/>
                  <a:pt x="43484" y="90402"/>
                  <a:pt x="43694" y="90127"/>
                </a:cubicBezTo>
                <a:cubicBezTo>
                  <a:pt x="44168" y="89539"/>
                  <a:pt x="44225" y="88781"/>
                  <a:pt x="44263" y="88060"/>
                </a:cubicBezTo>
                <a:cubicBezTo>
                  <a:pt x="44376" y="85842"/>
                  <a:pt x="44433" y="83624"/>
                  <a:pt x="44433" y="81425"/>
                </a:cubicBezTo>
                <a:cubicBezTo>
                  <a:pt x="44433" y="78462"/>
                  <a:pt x="44333" y="75502"/>
                  <a:pt x="44134" y="72549"/>
                </a:cubicBezTo>
                <a:lnTo>
                  <a:pt x="44134" y="72549"/>
                </a:lnTo>
                <a:cubicBezTo>
                  <a:pt x="45525" y="70831"/>
                  <a:pt x="46934" y="69129"/>
                  <a:pt x="48319" y="67416"/>
                </a:cubicBezTo>
                <a:cubicBezTo>
                  <a:pt x="50916" y="64213"/>
                  <a:pt x="53457" y="60952"/>
                  <a:pt x="55694" y="57464"/>
                </a:cubicBezTo>
                <a:cubicBezTo>
                  <a:pt x="55812" y="57293"/>
                  <a:pt x="55657" y="57122"/>
                  <a:pt x="55493" y="57122"/>
                </a:cubicBezTo>
                <a:cubicBezTo>
                  <a:pt x="55421" y="57122"/>
                  <a:pt x="55348" y="57155"/>
                  <a:pt x="55295" y="57236"/>
                </a:cubicBezTo>
                <a:cubicBezTo>
                  <a:pt x="51966" y="62402"/>
                  <a:pt x="47953" y="67087"/>
                  <a:pt x="44086" y="71866"/>
                </a:cubicBezTo>
                <a:lnTo>
                  <a:pt x="44086" y="71866"/>
                </a:lnTo>
                <a:cubicBezTo>
                  <a:pt x="43682" y="66321"/>
                  <a:pt x="42926" y="60806"/>
                  <a:pt x="41817" y="55360"/>
                </a:cubicBezTo>
                <a:cubicBezTo>
                  <a:pt x="41400" y="53255"/>
                  <a:pt x="40945" y="51132"/>
                  <a:pt x="40376" y="49066"/>
                </a:cubicBezTo>
                <a:cubicBezTo>
                  <a:pt x="39921" y="47379"/>
                  <a:pt x="39315" y="45673"/>
                  <a:pt x="38310" y="44213"/>
                </a:cubicBezTo>
                <a:cubicBezTo>
                  <a:pt x="36130" y="41104"/>
                  <a:pt x="32301" y="40175"/>
                  <a:pt x="28737" y="39739"/>
                </a:cubicBezTo>
                <a:cubicBezTo>
                  <a:pt x="27406" y="39567"/>
                  <a:pt x="26076" y="39485"/>
                  <a:pt x="24745" y="39485"/>
                </a:cubicBezTo>
                <a:cubicBezTo>
                  <a:pt x="23877" y="39485"/>
                  <a:pt x="23008" y="39520"/>
                  <a:pt x="22140" y="39587"/>
                </a:cubicBezTo>
                <a:cubicBezTo>
                  <a:pt x="21041" y="39680"/>
                  <a:pt x="19854" y="39911"/>
                  <a:pt x="18707" y="39911"/>
                </a:cubicBezTo>
                <a:cubicBezTo>
                  <a:pt x="17736" y="39911"/>
                  <a:pt x="16794" y="39745"/>
                  <a:pt x="15960" y="39189"/>
                </a:cubicBezTo>
                <a:cubicBezTo>
                  <a:pt x="14519" y="38204"/>
                  <a:pt x="13780" y="36479"/>
                  <a:pt x="13173" y="34924"/>
                </a:cubicBezTo>
                <a:cubicBezTo>
                  <a:pt x="12339" y="32820"/>
                  <a:pt x="11543" y="30735"/>
                  <a:pt x="10728" y="28630"/>
                </a:cubicBezTo>
                <a:cubicBezTo>
                  <a:pt x="7505" y="20194"/>
                  <a:pt x="4377" y="11721"/>
                  <a:pt x="1344" y="3228"/>
                </a:cubicBezTo>
                <a:cubicBezTo>
                  <a:pt x="965" y="2166"/>
                  <a:pt x="586" y="1124"/>
                  <a:pt x="226" y="62"/>
                </a:cubicBezTo>
                <a:cubicBezTo>
                  <a:pt x="204" y="19"/>
                  <a:pt x="163" y="0"/>
                  <a:pt x="124" y="0"/>
                </a:cubicBezTo>
                <a:close/>
              </a:path>
            </a:pathLst>
          </a:custGeom>
          <a:solidFill>
            <a:srgbClr val="1C5F6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074" name="Google Shape;2074;p34"/>
          <p:cNvPicPr preferRelativeResize="0"/>
          <p:nvPr/>
        </p:nvPicPr>
        <p:blipFill>
          <a:blip r:embed="rId4">
            <a:alphaModFix amt="74000"/>
          </a:blip>
          <a:stretch>
            <a:fillRect/>
          </a:stretch>
        </p:blipFill>
        <p:spPr>
          <a:xfrm rot="7675040">
            <a:off x="2669916" y="-1516164"/>
            <a:ext cx="2894877" cy="2593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5" name="Google Shape;2075;p34"/>
          <p:cNvPicPr preferRelativeResize="0"/>
          <p:nvPr/>
        </p:nvPicPr>
        <p:blipFill>
          <a:blip r:embed="rId5">
            <a:alphaModFix amt="74000"/>
          </a:blip>
          <a:stretch>
            <a:fillRect/>
          </a:stretch>
        </p:blipFill>
        <p:spPr>
          <a:xfrm rot="-9631575" flipH="1">
            <a:off x="-1503235" y="-1230424"/>
            <a:ext cx="2894874" cy="25933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005516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spTree>
      <p:nvGrpSpPr>
        <p:cNvPr id="1" name="Shape 2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7" name="Google Shape;2077;p35"/>
          <p:cNvPicPr preferRelativeResize="0"/>
          <p:nvPr/>
        </p:nvPicPr>
        <p:blipFill>
          <a:blip r:embed="rId2">
            <a:alphaModFix amt="66000"/>
          </a:blip>
          <a:stretch>
            <a:fillRect/>
          </a:stretch>
        </p:blipFill>
        <p:spPr>
          <a:xfrm rot="5399990" flipH="1">
            <a:off x="7705516" y="-598319"/>
            <a:ext cx="3297389" cy="227663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78" name="Google Shape;2078;p35"/>
          <p:cNvGrpSpPr/>
          <p:nvPr/>
        </p:nvGrpSpPr>
        <p:grpSpPr>
          <a:xfrm rot="-987768">
            <a:off x="7751817" y="-266278"/>
            <a:ext cx="1344359" cy="1995308"/>
            <a:chOff x="272875" y="1527563"/>
            <a:chExt cx="255950" cy="455000"/>
          </a:xfrm>
        </p:grpSpPr>
        <p:sp>
          <p:nvSpPr>
            <p:cNvPr id="2079" name="Google Shape;2079;p35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0" name="Google Shape;2080;p35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1" name="Google Shape;2081;p35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2" name="Google Shape;2082;p35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3" name="Google Shape;2083;p35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4" name="Google Shape;2084;p35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5" name="Google Shape;2085;p35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6" name="Google Shape;2086;p35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7" name="Google Shape;2087;p35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8" name="Google Shape;2088;p35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9" name="Google Shape;2089;p35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0" name="Google Shape;2090;p35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1" name="Google Shape;2091;p35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2" name="Google Shape;2092;p35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3" name="Google Shape;2093;p35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4" name="Google Shape;2094;p35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5" name="Google Shape;2095;p35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6" name="Google Shape;2096;p35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7" name="Google Shape;2097;p35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8" name="Google Shape;2098;p35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9" name="Google Shape;2099;p35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0" name="Google Shape;2100;p35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1" name="Google Shape;2101;p35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2" name="Google Shape;2102;p35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3" name="Google Shape;2103;p35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4" name="Google Shape;2104;p35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5" name="Google Shape;2105;p35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6" name="Google Shape;2106;p35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7" name="Google Shape;2107;p35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8" name="Google Shape;2108;p35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9" name="Google Shape;2109;p35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0" name="Google Shape;2110;p35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1" name="Google Shape;2111;p35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2" name="Google Shape;2112;p35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3" name="Google Shape;2113;p35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114" name="Google Shape;2114;p35"/>
          <p:cNvPicPr preferRelativeResize="0"/>
          <p:nvPr/>
        </p:nvPicPr>
        <p:blipFill>
          <a:blip r:embed="rId3">
            <a:alphaModFix amt="74000"/>
          </a:blip>
          <a:stretch>
            <a:fillRect/>
          </a:stretch>
        </p:blipFill>
        <p:spPr>
          <a:xfrm rot="-10162003" flipH="1">
            <a:off x="-1091107" y="-1133759"/>
            <a:ext cx="2894871" cy="259332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5" name="Google Shape;2115;p35"/>
          <p:cNvPicPr preferRelativeResize="0"/>
          <p:nvPr/>
        </p:nvPicPr>
        <p:blipFill>
          <a:blip r:embed="rId4">
            <a:alphaModFix amt="76000"/>
          </a:blip>
          <a:stretch>
            <a:fillRect/>
          </a:stretch>
        </p:blipFill>
        <p:spPr>
          <a:xfrm rot="363351">
            <a:off x="802621" y="4291783"/>
            <a:ext cx="7605804" cy="2832383"/>
          </a:xfrm>
          <a:prstGeom prst="rect">
            <a:avLst/>
          </a:prstGeom>
          <a:noFill/>
          <a:ln>
            <a:noFill/>
          </a:ln>
        </p:spPr>
      </p:pic>
      <p:sp>
        <p:nvSpPr>
          <p:cNvPr id="2116" name="Google Shape;2116;p35"/>
          <p:cNvSpPr/>
          <p:nvPr/>
        </p:nvSpPr>
        <p:spPr>
          <a:xfrm rot="9899989">
            <a:off x="-583964" y="4625085"/>
            <a:ext cx="2265015" cy="2165770"/>
          </a:xfrm>
          <a:custGeom>
            <a:avLst/>
            <a:gdLst/>
            <a:ahLst/>
            <a:cxnLst/>
            <a:rect l="l" t="t" r="r" b="b"/>
            <a:pathLst>
              <a:path w="21339" h="20404" extrusionOk="0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rgbClr val="3C8D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059890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E46547-F6EC-401F-A67E-0CC2A2B0CA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4711A0-7F2A-48CC-B281-4D445CD22B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D37CC2-41CC-464B-9B24-C94461AB61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0D5622-5FA7-48D6-A520-1EC75A5BB3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961769-751C-405D-A895-3E520436DD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F7BE5-968D-4346-9670-960905EC0C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8387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Google Shape;90;p3"/>
          <p:cNvPicPr preferRelativeResize="0"/>
          <p:nvPr/>
        </p:nvPicPr>
        <p:blipFill>
          <a:blip r:embed="rId2">
            <a:alphaModFix amt="76000"/>
          </a:blip>
          <a:stretch>
            <a:fillRect/>
          </a:stretch>
        </p:blipFill>
        <p:spPr>
          <a:xfrm>
            <a:off x="345175" y="3258079"/>
            <a:ext cx="8158656" cy="3038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3"/>
          <p:cNvPicPr preferRelativeResize="0"/>
          <p:nvPr/>
        </p:nvPicPr>
        <p:blipFill>
          <a:blip r:embed="rId3">
            <a:alphaModFix amt="47000"/>
          </a:blip>
          <a:stretch>
            <a:fillRect/>
          </a:stretch>
        </p:blipFill>
        <p:spPr>
          <a:xfrm>
            <a:off x="1630988" y="143888"/>
            <a:ext cx="5882026" cy="4855727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3"/>
          <p:cNvSpPr/>
          <p:nvPr/>
        </p:nvSpPr>
        <p:spPr>
          <a:xfrm>
            <a:off x="4379243" y="-2465274"/>
            <a:ext cx="4624024" cy="7256966"/>
          </a:xfrm>
          <a:custGeom>
            <a:avLst/>
            <a:gdLst/>
            <a:ahLst/>
            <a:cxnLst/>
            <a:rect l="l" t="t" r="r" b="b"/>
            <a:pathLst>
              <a:path w="55812" h="94461" extrusionOk="0">
                <a:moveTo>
                  <a:pt x="36054" y="83719"/>
                </a:moveTo>
                <a:cubicBezTo>
                  <a:pt x="36059" y="85810"/>
                  <a:pt x="36230" y="87883"/>
                  <a:pt x="36585" y="89937"/>
                </a:cubicBezTo>
                <a:cubicBezTo>
                  <a:pt x="36680" y="90449"/>
                  <a:pt x="36775" y="90942"/>
                  <a:pt x="36888" y="91454"/>
                </a:cubicBezTo>
                <a:cubicBezTo>
                  <a:pt x="36926" y="91719"/>
                  <a:pt x="37002" y="91984"/>
                  <a:pt x="37059" y="92250"/>
                </a:cubicBezTo>
                <a:cubicBezTo>
                  <a:pt x="37097" y="92439"/>
                  <a:pt x="37305" y="92856"/>
                  <a:pt x="37211" y="93046"/>
                </a:cubicBezTo>
                <a:cubicBezTo>
                  <a:pt x="37154" y="93160"/>
                  <a:pt x="36831" y="93255"/>
                  <a:pt x="36718" y="93311"/>
                </a:cubicBezTo>
                <a:cubicBezTo>
                  <a:pt x="36509" y="93425"/>
                  <a:pt x="36282" y="93539"/>
                  <a:pt x="36035" y="93634"/>
                </a:cubicBezTo>
                <a:cubicBezTo>
                  <a:pt x="35599" y="93804"/>
                  <a:pt x="35144" y="93937"/>
                  <a:pt x="34689" y="93994"/>
                </a:cubicBezTo>
                <a:cubicBezTo>
                  <a:pt x="34597" y="94004"/>
                  <a:pt x="34505" y="94009"/>
                  <a:pt x="34414" y="94009"/>
                </a:cubicBezTo>
                <a:cubicBezTo>
                  <a:pt x="33623" y="94009"/>
                  <a:pt x="32889" y="93638"/>
                  <a:pt x="32566" y="92856"/>
                </a:cubicBezTo>
                <a:cubicBezTo>
                  <a:pt x="32244" y="92041"/>
                  <a:pt x="32471" y="91093"/>
                  <a:pt x="32756" y="90297"/>
                </a:cubicBezTo>
                <a:cubicBezTo>
                  <a:pt x="33362" y="88572"/>
                  <a:pt x="34234" y="86923"/>
                  <a:pt x="35125" y="85331"/>
                </a:cubicBezTo>
                <a:cubicBezTo>
                  <a:pt x="35426" y="84788"/>
                  <a:pt x="35736" y="84251"/>
                  <a:pt x="36054" y="83719"/>
                </a:cubicBezTo>
                <a:close/>
                <a:moveTo>
                  <a:pt x="43850" y="72899"/>
                </a:moveTo>
                <a:cubicBezTo>
                  <a:pt x="43926" y="74041"/>
                  <a:pt x="43988" y="75183"/>
                  <a:pt x="44035" y="76326"/>
                </a:cubicBezTo>
                <a:cubicBezTo>
                  <a:pt x="44111" y="78487"/>
                  <a:pt x="44149" y="80629"/>
                  <a:pt x="44130" y="82790"/>
                </a:cubicBezTo>
                <a:cubicBezTo>
                  <a:pt x="44111" y="83871"/>
                  <a:pt x="44092" y="84970"/>
                  <a:pt x="44054" y="86051"/>
                </a:cubicBezTo>
                <a:cubicBezTo>
                  <a:pt x="44016" y="87037"/>
                  <a:pt x="44092" y="88117"/>
                  <a:pt x="43864" y="89065"/>
                </a:cubicBezTo>
                <a:cubicBezTo>
                  <a:pt x="43789" y="89463"/>
                  <a:pt x="43599" y="89823"/>
                  <a:pt x="43334" y="90127"/>
                </a:cubicBezTo>
                <a:cubicBezTo>
                  <a:pt x="43194" y="90249"/>
                  <a:pt x="43052" y="90301"/>
                  <a:pt x="42914" y="90301"/>
                </a:cubicBezTo>
                <a:cubicBezTo>
                  <a:pt x="42585" y="90301"/>
                  <a:pt x="42287" y="90001"/>
                  <a:pt x="42139" y="89653"/>
                </a:cubicBezTo>
                <a:cubicBezTo>
                  <a:pt x="41874" y="88970"/>
                  <a:pt x="41760" y="88193"/>
                  <a:pt x="41609" y="87473"/>
                </a:cubicBezTo>
                <a:cubicBezTo>
                  <a:pt x="41324" y="86165"/>
                  <a:pt x="41021" y="84724"/>
                  <a:pt x="40149" y="83643"/>
                </a:cubicBezTo>
                <a:cubicBezTo>
                  <a:pt x="39770" y="83169"/>
                  <a:pt x="39277" y="82809"/>
                  <a:pt x="38708" y="82582"/>
                </a:cubicBezTo>
                <a:cubicBezTo>
                  <a:pt x="38695" y="82577"/>
                  <a:pt x="38683" y="82574"/>
                  <a:pt x="38671" y="82574"/>
                </a:cubicBezTo>
                <a:cubicBezTo>
                  <a:pt x="38594" y="82574"/>
                  <a:pt x="38540" y="82668"/>
                  <a:pt x="38557" y="82733"/>
                </a:cubicBezTo>
                <a:cubicBezTo>
                  <a:pt x="38917" y="84667"/>
                  <a:pt x="39277" y="86601"/>
                  <a:pt x="39618" y="88534"/>
                </a:cubicBezTo>
                <a:lnTo>
                  <a:pt x="40149" y="91397"/>
                </a:lnTo>
                <a:cubicBezTo>
                  <a:pt x="40263" y="92136"/>
                  <a:pt x="40452" y="92875"/>
                  <a:pt x="40187" y="93596"/>
                </a:cubicBezTo>
                <a:cubicBezTo>
                  <a:pt x="40092" y="93861"/>
                  <a:pt x="39921" y="94183"/>
                  <a:pt x="39618" y="94240"/>
                </a:cubicBezTo>
                <a:cubicBezTo>
                  <a:pt x="39604" y="94243"/>
                  <a:pt x="39590" y="94244"/>
                  <a:pt x="39576" y="94244"/>
                </a:cubicBezTo>
                <a:cubicBezTo>
                  <a:pt x="39294" y="94244"/>
                  <a:pt x="39081" y="93717"/>
                  <a:pt x="38955" y="93482"/>
                </a:cubicBezTo>
                <a:cubicBezTo>
                  <a:pt x="38670" y="92856"/>
                  <a:pt x="38462" y="92193"/>
                  <a:pt x="38348" y="91511"/>
                </a:cubicBezTo>
                <a:cubicBezTo>
                  <a:pt x="38083" y="90146"/>
                  <a:pt x="38045" y="88762"/>
                  <a:pt x="37855" y="87397"/>
                </a:cubicBezTo>
                <a:cubicBezTo>
                  <a:pt x="37647" y="85994"/>
                  <a:pt x="37230" y="84610"/>
                  <a:pt x="36244" y="83549"/>
                </a:cubicBezTo>
                <a:cubicBezTo>
                  <a:pt x="36227" y="83526"/>
                  <a:pt x="36203" y="83515"/>
                  <a:pt x="36178" y="83514"/>
                </a:cubicBezTo>
                <a:lnTo>
                  <a:pt x="36178" y="83514"/>
                </a:lnTo>
                <a:cubicBezTo>
                  <a:pt x="38436" y="79777"/>
                  <a:pt x="41102" y="76305"/>
                  <a:pt x="43850" y="72899"/>
                </a:cubicBezTo>
                <a:close/>
                <a:moveTo>
                  <a:pt x="124" y="0"/>
                </a:moveTo>
                <a:cubicBezTo>
                  <a:pt x="60" y="0"/>
                  <a:pt x="1" y="49"/>
                  <a:pt x="36" y="119"/>
                </a:cubicBezTo>
                <a:lnTo>
                  <a:pt x="17" y="119"/>
                </a:lnTo>
                <a:cubicBezTo>
                  <a:pt x="2955" y="8498"/>
                  <a:pt x="5989" y="16839"/>
                  <a:pt x="9135" y="25123"/>
                </a:cubicBezTo>
                <a:cubicBezTo>
                  <a:pt x="9894" y="27152"/>
                  <a:pt x="10671" y="29180"/>
                  <a:pt x="11467" y="31208"/>
                </a:cubicBezTo>
                <a:cubicBezTo>
                  <a:pt x="12168" y="33028"/>
                  <a:pt x="12794" y="34905"/>
                  <a:pt x="13647" y="36649"/>
                </a:cubicBezTo>
                <a:cubicBezTo>
                  <a:pt x="14292" y="37976"/>
                  <a:pt x="15221" y="39246"/>
                  <a:pt x="16623" y="39796"/>
                </a:cubicBezTo>
                <a:cubicBezTo>
                  <a:pt x="17283" y="40054"/>
                  <a:pt x="17979" y="40142"/>
                  <a:pt x="18690" y="40142"/>
                </a:cubicBezTo>
                <a:cubicBezTo>
                  <a:pt x="19959" y="40142"/>
                  <a:pt x="21272" y="39862"/>
                  <a:pt x="22500" y="39777"/>
                </a:cubicBezTo>
                <a:cubicBezTo>
                  <a:pt x="23246" y="39726"/>
                  <a:pt x="23995" y="39701"/>
                  <a:pt x="24747" y="39701"/>
                </a:cubicBezTo>
                <a:cubicBezTo>
                  <a:pt x="26249" y="39701"/>
                  <a:pt x="27757" y="39802"/>
                  <a:pt x="29249" y="40004"/>
                </a:cubicBezTo>
                <a:cubicBezTo>
                  <a:pt x="31106" y="40270"/>
                  <a:pt x="33021" y="40668"/>
                  <a:pt x="34727" y="41502"/>
                </a:cubicBezTo>
                <a:cubicBezTo>
                  <a:pt x="36433" y="42317"/>
                  <a:pt x="37836" y="43682"/>
                  <a:pt x="38708" y="45350"/>
                </a:cubicBezTo>
                <a:cubicBezTo>
                  <a:pt x="39580" y="46981"/>
                  <a:pt x="40054" y="48782"/>
                  <a:pt x="40471" y="50545"/>
                </a:cubicBezTo>
                <a:cubicBezTo>
                  <a:pt x="42179" y="57664"/>
                  <a:pt x="43282" y="64918"/>
                  <a:pt x="43803" y="72216"/>
                </a:cubicBezTo>
                <a:lnTo>
                  <a:pt x="43803" y="72216"/>
                </a:lnTo>
                <a:cubicBezTo>
                  <a:pt x="43494" y="72599"/>
                  <a:pt x="43186" y="72983"/>
                  <a:pt x="42879" y="73369"/>
                </a:cubicBezTo>
                <a:cubicBezTo>
                  <a:pt x="40831" y="75966"/>
                  <a:pt x="38822" y="78601"/>
                  <a:pt x="37021" y="81387"/>
                </a:cubicBezTo>
                <a:cubicBezTo>
                  <a:pt x="35277" y="84098"/>
                  <a:pt x="33571" y="87018"/>
                  <a:pt x="32471" y="90070"/>
                </a:cubicBezTo>
                <a:cubicBezTo>
                  <a:pt x="31997" y="91359"/>
                  <a:pt x="31770" y="93198"/>
                  <a:pt x="33154" y="94013"/>
                </a:cubicBezTo>
                <a:cubicBezTo>
                  <a:pt x="33534" y="94235"/>
                  <a:pt x="33946" y="94326"/>
                  <a:pt x="34367" y="94326"/>
                </a:cubicBezTo>
                <a:cubicBezTo>
                  <a:pt x="35456" y="94326"/>
                  <a:pt x="36609" y="93717"/>
                  <a:pt x="37457" y="93198"/>
                </a:cubicBezTo>
                <a:cubicBezTo>
                  <a:pt x="37514" y="93160"/>
                  <a:pt x="37533" y="93103"/>
                  <a:pt x="37514" y="93046"/>
                </a:cubicBezTo>
                <a:cubicBezTo>
                  <a:pt x="36725" y="90076"/>
                  <a:pt x="36309" y="87016"/>
                  <a:pt x="36300" y="83937"/>
                </a:cubicBezTo>
                <a:lnTo>
                  <a:pt x="36300" y="83937"/>
                </a:lnTo>
                <a:cubicBezTo>
                  <a:pt x="38208" y="86250"/>
                  <a:pt x="37579" y="89653"/>
                  <a:pt x="38348" y="92383"/>
                </a:cubicBezTo>
                <a:cubicBezTo>
                  <a:pt x="38500" y="93065"/>
                  <a:pt x="38803" y="93710"/>
                  <a:pt x="39201" y="94297"/>
                </a:cubicBezTo>
                <a:cubicBezTo>
                  <a:pt x="39289" y="94413"/>
                  <a:pt x="39407" y="94460"/>
                  <a:pt x="39532" y="94460"/>
                </a:cubicBezTo>
                <a:cubicBezTo>
                  <a:pt x="39756" y="94460"/>
                  <a:pt x="40003" y="94309"/>
                  <a:pt x="40149" y="94127"/>
                </a:cubicBezTo>
                <a:cubicBezTo>
                  <a:pt x="40490" y="93728"/>
                  <a:pt x="40566" y="93103"/>
                  <a:pt x="40547" y="92591"/>
                </a:cubicBezTo>
                <a:cubicBezTo>
                  <a:pt x="40509" y="91681"/>
                  <a:pt x="40244" y="90752"/>
                  <a:pt x="40092" y="89861"/>
                </a:cubicBezTo>
                <a:cubicBezTo>
                  <a:pt x="39670" y="87551"/>
                  <a:pt x="39266" y="85241"/>
                  <a:pt x="38846" y="82914"/>
                </a:cubicBezTo>
                <a:lnTo>
                  <a:pt x="38846" y="82914"/>
                </a:lnTo>
                <a:cubicBezTo>
                  <a:pt x="40217" y="83575"/>
                  <a:pt x="40753" y="85091"/>
                  <a:pt x="41116" y="86487"/>
                </a:cubicBezTo>
                <a:cubicBezTo>
                  <a:pt x="41305" y="87245"/>
                  <a:pt x="41438" y="88022"/>
                  <a:pt x="41628" y="88781"/>
                </a:cubicBezTo>
                <a:cubicBezTo>
                  <a:pt x="41760" y="89349"/>
                  <a:pt x="41874" y="90146"/>
                  <a:pt x="42443" y="90468"/>
                </a:cubicBezTo>
                <a:cubicBezTo>
                  <a:pt x="42589" y="90550"/>
                  <a:pt x="42735" y="90587"/>
                  <a:pt x="42876" y="90587"/>
                </a:cubicBezTo>
                <a:cubicBezTo>
                  <a:pt x="43193" y="90587"/>
                  <a:pt x="43484" y="90402"/>
                  <a:pt x="43694" y="90127"/>
                </a:cubicBezTo>
                <a:cubicBezTo>
                  <a:pt x="44168" y="89539"/>
                  <a:pt x="44225" y="88781"/>
                  <a:pt x="44263" y="88060"/>
                </a:cubicBezTo>
                <a:cubicBezTo>
                  <a:pt x="44376" y="85842"/>
                  <a:pt x="44433" y="83624"/>
                  <a:pt x="44433" y="81425"/>
                </a:cubicBezTo>
                <a:cubicBezTo>
                  <a:pt x="44433" y="78462"/>
                  <a:pt x="44333" y="75502"/>
                  <a:pt x="44134" y="72549"/>
                </a:cubicBezTo>
                <a:lnTo>
                  <a:pt x="44134" y="72549"/>
                </a:lnTo>
                <a:cubicBezTo>
                  <a:pt x="45525" y="70831"/>
                  <a:pt x="46934" y="69129"/>
                  <a:pt x="48319" y="67416"/>
                </a:cubicBezTo>
                <a:cubicBezTo>
                  <a:pt x="50916" y="64213"/>
                  <a:pt x="53457" y="60952"/>
                  <a:pt x="55694" y="57464"/>
                </a:cubicBezTo>
                <a:cubicBezTo>
                  <a:pt x="55812" y="57293"/>
                  <a:pt x="55657" y="57122"/>
                  <a:pt x="55493" y="57122"/>
                </a:cubicBezTo>
                <a:cubicBezTo>
                  <a:pt x="55421" y="57122"/>
                  <a:pt x="55348" y="57155"/>
                  <a:pt x="55295" y="57236"/>
                </a:cubicBezTo>
                <a:cubicBezTo>
                  <a:pt x="51966" y="62402"/>
                  <a:pt x="47953" y="67087"/>
                  <a:pt x="44086" y="71866"/>
                </a:cubicBezTo>
                <a:lnTo>
                  <a:pt x="44086" y="71866"/>
                </a:lnTo>
                <a:cubicBezTo>
                  <a:pt x="43682" y="66321"/>
                  <a:pt x="42926" y="60806"/>
                  <a:pt x="41817" y="55360"/>
                </a:cubicBezTo>
                <a:cubicBezTo>
                  <a:pt x="41400" y="53255"/>
                  <a:pt x="40945" y="51132"/>
                  <a:pt x="40376" y="49066"/>
                </a:cubicBezTo>
                <a:cubicBezTo>
                  <a:pt x="39921" y="47379"/>
                  <a:pt x="39315" y="45673"/>
                  <a:pt x="38310" y="44213"/>
                </a:cubicBezTo>
                <a:cubicBezTo>
                  <a:pt x="36130" y="41104"/>
                  <a:pt x="32301" y="40175"/>
                  <a:pt x="28737" y="39739"/>
                </a:cubicBezTo>
                <a:cubicBezTo>
                  <a:pt x="27406" y="39567"/>
                  <a:pt x="26076" y="39485"/>
                  <a:pt x="24745" y="39485"/>
                </a:cubicBezTo>
                <a:cubicBezTo>
                  <a:pt x="23877" y="39485"/>
                  <a:pt x="23008" y="39520"/>
                  <a:pt x="22140" y="39587"/>
                </a:cubicBezTo>
                <a:cubicBezTo>
                  <a:pt x="21041" y="39680"/>
                  <a:pt x="19854" y="39911"/>
                  <a:pt x="18707" y="39911"/>
                </a:cubicBezTo>
                <a:cubicBezTo>
                  <a:pt x="17736" y="39911"/>
                  <a:pt x="16794" y="39745"/>
                  <a:pt x="15960" y="39189"/>
                </a:cubicBezTo>
                <a:cubicBezTo>
                  <a:pt x="14519" y="38204"/>
                  <a:pt x="13780" y="36479"/>
                  <a:pt x="13173" y="34924"/>
                </a:cubicBezTo>
                <a:cubicBezTo>
                  <a:pt x="12339" y="32820"/>
                  <a:pt x="11543" y="30735"/>
                  <a:pt x="10728" y="28630"/>
                </a:cubicBezTo>
                <a:cubicBezTo>
                  <a:pt x="7505" y="20194"/>
                  <a:pt x="4377" y="11721"/>
                  <a:pt x="1344" y="3228"/>
                </a:cubicBezTo>
                <a:cubicBezTo>
                  <a:pt x="965" y="2166"/>
                  <a:pt x="586" y="1124"/>
                  <a:pt x="226" y="62"/>
                </a:cubicBezTo>
                <a:cubicBezTo>
                  <a:pt x="204" y="19"/>
                  <a:pt x="163" y="0"/>
                  <a:pt x="124" y="0"/>
                </a:cubicBezTo>
                <a:close/>
              </a:path>
            </a:pathLst>
          </a:custGeom>
          <a:solidFill>
            <a:srgbClr val="1C5F6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3" name="Google Shape;93;p3"/>
          <p:cNvGrpSpPr/>
          <p:nvPr/>
        </p:nvGrpSpPr>
        <p:grpSpPr>
          <a:xfrm rot="-2700000">
            <a:off x="473130" y="2695837"/>
            <a:ext cx="1344349" cy="2469678"/>
            <a:chOff x="272875" y="1419395"/>
            <a:chExt cx="255950" cy="563168"/>
          </a:xfrm>
        </p:grpSpPr>
        <p:sp>
          <p:nvSpPr>
            <p:cNvPr id="94" name="Google Shape;94;p3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3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3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3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3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3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3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3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3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3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3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3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3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3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3"/>
            <p:cNvSpPr/>
            <p:nvPr/>
          </p:nvSpPr>
          <p:spPr>
            <a:xfrm>
              <a:off x="369050" y="1615955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3"/>
            <p:cNvSpPr/>
            <p:nvPr/>
          </p:nvSpPr>
          <p:spPr>
            <a:xfrm>
              <a:off x="490635" y="1582215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438343" y="1487068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3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360075" y="195388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3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3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394558" y="1560904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3"/>
            <p:cNvSpPr/>
            <p:nvPr/>
          </p:nvSpPr>
          <p:spPr>
            <a:xfrm>
              <a:off x="418850" y="1419395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9" name="Google Shape;129;p3"/>
          <p:cNvGrpSpPr/>
          <p:nvPr/>
        </p:nvGrpSpPr>
        <p:grpSpPr>
          <a:xfrm rot="-2700000">
            <a:off x="8026513" y="-183341"/>
            <a:ext cx="1344349" cy="1995327"/>
            <a:chOff x="272875" y="1527563"/>
            <a:chExt cx="255950" cy="455000"/>
          </a:xfrm>
        </p:grpSpPr>
        <p:sp>
          <p:nvSpPr>
            <p:cNvPr id="130" name="Google Shape;130;p3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3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3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3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3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3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3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3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3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3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3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3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3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5" name="Google Shape;165;p3"/>
          <p:cNvSpPr txBox="1">
            <a:spLocks noGrp="1"/>
          </p:cNvSpPr>
          <p:nvPr>
            <p:ph type="subTitle" idx="1"/>
          </p:nvPr>
        </p:nvSpPr>
        <p:spPr>
          <a:xfrm>
            <a:off x="2646000" y="3114137"/>
            <a:ext cx="3852000" cy="86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6" name="Google Shape;166;p3"/>
          <p:cNvSpPr txBox="1">
            <a:spLocks noGrp="1"/>
          </p:cNvSpPr>
          <p:nvPr>
            <p:ph type="ctrTitle"/>
          </p:nvPr>
        </p:nvSpPr>
        <p:spPr>
          <a:xfrm>
            <a:off x="2646000" y="2594236"/>
            <a:ext cx="3852000" cy="79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>
                <a:solidFill>
                  <a:srgbClr val="1C4587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800"/>
              <a:buNone/>
              <a:defRPr sz="800">
                <a:solidFill>
                  <a:srgbClr val="3C78D8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800"/>
              <a:buNone/>
              <a:defRPr sz="800">
                <a:solidFill>
                  <a:srgbClr val="3C78D8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800"/>
              <a:buNone/>
              <a:defRPr sz="800">
                <a:solidFill>
                  <a:srgbClr val="3C78D8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800"/>
              <a:buNone/>
              <a:defRPr sz="800">
                <a:solidFill>
                  <a:srgbClr val="3C78D8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800"/>
              <a:buNone/>
              <a:defRPr sz="800">
                <a:solidFill>
                  <a:srgbClr val="3C78D8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800"/>
              <a:buNone/>
              <a:defRPr sz="800">
                <a:solidFill>
                  <a:srgbClr val="3C78D8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800"/>
              <a:buNone/>
              <a:defRPr sz="800">
                <a:solidFill>
                  <a:srgbClr val="3C78D8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800"/>
              <a:buNone/>
              <a:defRPr sz="800">
                <a:solidFill>
                  <a:srgbClr val="3C78D8"/>
                </a:solidFill>
              </a:defRPr>
            </a:lvl9pPr>
          </a:lstStyle>
          <a:p>
            <a:endParaRPr/>
          </a:p>
        </p:txBody>
      </p:sp>
      <p:sp>
        <p:nvSpPr>
          <p:cNvPr id="167" name="Google Shape;167;p3"/>
          <p:cNvSpPr txBox="1">
            <a:spLocks noGrp="1"/>
          </p:cNvSpPr>
          <p:nvPr>
            <p:ph type="title" idx="2" hasCustomPrompt="1"/>
          </p:nvPr>
        </p:nvSpPr>
        <p:spPr>
          <a:xfrm>
            <a:off x="2646000" y="894175"/>
            <a:ext cx="3852000" cy="2031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5000">
                <a:solidFill>
                  <a:srgbClr val="1C4587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5231288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4"/>
          <p:cNvSpPr txBox="1">
            <a:spLocks noGrp="1"/>
          </p:cNvSpPr>
          <p:nvPr>
            <p:ph type="body" idx="1"/>
          </p:nvPr>
        </p:nvSpPr>
        <p:spPr>
          <a:xfrm>
            <a:off x="720000" y="1055850"/>
            <a:ext cx="7704000" cy="351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 sz="1200">
                <a:solidFill>
                  <a:srgbClr val="434343"/>
                </a:solidFill>
              </a:defRPr>
            </a:lvl1pPr>
            <a:lvl2pPr marL="914400" lvl="1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170" name="Google Shape;170;p4"/>
          <p:cNvPicPr preferRelativeResize="0"/>
          <p:nvPr/>
        </p:nvPicPr>
        <p:blipFill>
          <a:blip r:embed="rId2">
            <a:alphaModFix amt="66000"/>
          </a:blip>
          <a:stretch>
            <a:fillRect/>
          </a:stretch>
        </p:blipFill>
        <p:spPr>
          <a:xfrm rot="1326165" flipH="1">
            <a:off x="7658780" y="-1091242"/>
            <a:ext cx="3297389" cy="22766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4"/>
          <p:cNvPicPr preferRelativeResize="0"/>
          <p:nvPr/>
        </p:nvPicPr>
        <p:blipFill>
          <a:blip r:embed="rId3">
            <a:alphaModFix amt="67000"/>
          </a:blip>
          <a:stretch>
            <a:fillRect/>
          </a:stretch>
        </p:blipFill>
        <p:spPr>
          <a:xfrm rot="5400000" flipH="1">
            <a:off x="7116014" y="-515250"/>
            <a:ext cx="2894875" cy="2593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4"/>
          <p:cNvPicPr preferRelativeResize="0"/>
          <p:nvPr/>
        </p:nvPicPr>
        <p:blipFill>
          <a:blip r:embed="rId2">
            <a:alphaModFix amt="66000"/>
          </a:blip>
          <a:stretch>
            <a:fillRect/>
          </a:stretch>
        </p:blipFill>
        <p:spPr>
          <a:xfrm rot="5547182" flipH="1">
            <a:off x="-1959645" y="2413033"/>
            <a:ext cx="3297391" cy="22766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4"/>
          <p:cNvPicPr preferRelativeResize="0"/>
          <p:nvPr/>
        </p:nvPicPr>
        <p:blipFill>
          <a:blip r:embed="rId4">
            <a:alphaModFix amt="82000"/>
          </a:blip>
          <a:stretch>
            <a:fillRect/>
          </a:stretch>
        </p:blipFill>
        <p:spPr>
          <a:xfrm rot="7617396">
            <a:off x="7156577" y="3425249"/>
            <a:ext cx="3632874" cy="299902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4" name="Google Shape;174;p4"/>
          <p:cNvGrpSpPr/>
          <p:nvPr/>
        </p:nvGrpSpPr>
        <p:grpSpPr>
          <a:xfrm>
            <a:off x="-624370" y="1649584"/>
            <a:ext cx="1344377" cy="1995312"/>
            <a:chOff x="272875" y="1527563"/>
            <a:chExt cx="255950" cy="455000"/>
          </a:xfrm>
        </p:grpSpPr>
        <p:sp>
          <p:nvSpPr>
            <p:cNvPr id="175" name="Google Shape;175;p4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4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4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4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4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4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4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4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4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4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4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4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4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4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4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4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4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4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4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4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4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4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4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4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4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4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4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4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4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4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4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4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4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4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4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0" name="Google Shape;210;p4"/>
          <p:cNvSpPr/>
          <p:nvPr/>
        </p:nvSpPr>
        <p:spPr>
          <a:xfrm rot="2491995">
            <a:off x="8061861" y="3895420"/>
            <a:ext cx="2265111" cy="2165862"/>
          </a:xfrm>
          <a:custGeom>
            <a:avLst/>
            <a:gdLst/>
            <a:ahLst/>
            <a:cxnLst/>
            <a:rect l="l" t="t" r="r" b="b"/>
            <a:pathLst>
              <a:path w="21339" h="20404" extrusionOk="0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rgbClr val="1C5F6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211;p4"/>
          <p:cNvSpPr txBox="1">
            <a:spLocks noGrp="1"/>
          </p:cNvSpPr>
          <p:nvPr>
            <p:ph type="ctrTitle"/>
          </p:nvPr>
        </p:nvSpPr>
        <p:spPr>
          <a:xfrm>
            <a:off x="736646" y="373025"/>
            <a:ext cx="76725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877429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8" name="Google Shape;298;p6"/>
          <p:cNvPicPr preferRelativeResize="0"/>
          <p:nvPr/>
        </p:nvPicPr>
        <p:blipFill>
          <a:blip r:embed="rId2">
            <a:alphaModFix amt="66000"/>
          </a:blip>
          <a:stretch>
            <a:fillRect/>
          </a:stretch>
        </p:blipFill>
        <p:spPr>
          <a:xfrm rot="1326164" flipH="1">
            <a:off x="2960862" y="1361553"/>
            <a:ext cx="3222304" cy="22247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Google Shape;299;p6"/>
          <p:cNvPicPr preferRelativeResize="0"/>
          <p:nvPr/>
        </p:nvPicPr>
        <p:blipFill>
          <a:blip r:embed="rId3">
            <a:alphaModFix amt="47000"/>
          </a:blip>
          <a:stretch>
            <a:fillRect/>
          </a:stretch>
        </p:blipFill>
        <p:spPr>
          <a:xfrm rot="1331770">
            <a:off x="-1977764" y="3821949"/>
            <a:ext cx="2989902" cy="246822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00" name="Google Shape;300;p6"/>
          <p:cNvGrpSpPr/>
          <p:nvPr/>
        </p:nvGrpSpPr>
        <p:grpSpPr>
          <a:xfrm rot="-987768">
            <a:off x="-733895" y="3875634"/>
            <a:ext cx="1344359" cy="1995308"/>
            <a:chOff x="272875" y="1527563"/>
            <a:chExt cx="255950" cy="455000"/>
          </a:xfrm>
        </p:grpSpPr>
        <p:sp>
          <p:nvSpPr>
            <p:cNvPr id="301" name="Google Shape;301;p6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6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6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6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6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6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6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6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6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6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6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6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6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6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6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6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6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6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6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6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6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6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6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6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6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6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6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6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6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6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6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6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6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6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6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36" name="Google Shape;336;p6"/>
          <p:cNvPicPr preferRelativeResize="0"/>
          <p:nvPr/>
        </p:nvPicPr>
        <p:blipFill>
          <a:blip r:embed="rId4">
            <a:alphaModFix amt="74000"/>
          </a:blip>
          <a:stretch>
            <a:fillRect/>
          </a:stretch>
        </p:blipFill>
        <p:spPr>
          <a:xfrm flipH="1">
            <a:off x="7809444" y="4139664"/>
            <a:ext cx="2894870" cy="2593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Google Shape;337;p6"/>
          <p:cNvPicPr preferRelativeResize="0"/>
          <p:nvPr/>
        </p:nvPicPr>
        <p:blipFill>
          <a:blip r:embed="rId5">
            <a:alphaModFix amt="62000"/>
          </a:blip>
          <a:stretch>
            <a:fillRect/>
          </a:stretch>
        </p:blipFill>
        <p:spPr>
          <a:xfrm rot="9368145" flipH="1">
            <a:off x="-1509155" y="-1246007"/>
            <a:ext cx="2894870" cy="259332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38" name="Google Shape;338;p6"/>
          <p:cNvGrpSpPr/>
          <p:nvPr/>
        </p:nvGrpSpPr>
        <p:grpSpPr>
          <a:xfrm rot="5400065">
            <a:off x="8667137" y="-1129839"/>
            <a:ext cx="1344377" cy="1995312"/>
            <a:chOff x="272875" y="1527563"/>
            <a:chExt cx="255950" cy="455000"/>
          </a:xfrm>
        </p:grpSpPr>
        <p:sp>
          <p:nvSpPr>
            <p:cNvPr id="339" name="Google Shape;339;p6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6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6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6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6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6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6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6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6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6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6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6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6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6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6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6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6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6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6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6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6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6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6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6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6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6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6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6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6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6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6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6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6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6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6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74" name="Google Shape;374;p6"/>
          <p:cNvSpPr txBox="1">
            <a:spLocks noGrp="1"/>
          </p:cNvSpPr>
          <p:nvPr>
            <p:ph type="title"/>
          </p:nvPr>
        </p:nvSpPr>
        <p:spPr>
          <a:xfrm>
            <a:off x="3566522" y="1727900"/>
            <a:ext cx="2028900" cy="171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pic>
        <p:nvPicPr>
          <p:cNvPr id="375" name="Google Shape;375;p6"/>
          <p:cNvPicPr preferRelativeResize="0"/>
          <p:nvPr/>
        </p:nvPicPr>
        <p:blipFill>
          <a:blip r:embed="rId3">
            <a:alphaModFix amt="47000"/>
          </a:blip>
          <a:stretch>
            <a:fillRect/>
          </a:stretch>
        </p:blipFill>
        <p:spPr>
          <a:xfrm rot="-10643014">
            <a:off x="7943421" y="-1509312"/>
            <a:ext cx="2989903" cy="2468227"/>
          </a:xfrm>
          <a:prstGeom prst="rect">
            <a:avLst/>
          </a:prstGeom>
          <a:noFill/>
          <a:ln>
            <a:noFill/>
          </a:ln>
        </p:spPr>
      </p:pic>
      <p:sp>
        <p:nvSpPr>
          <p:cNvPr id="376" name="Google Shape;376;p6"/>
          <p:cNvSpPr/>
          <p:nvPr/>
        </p:nvSpPr>
        <p:spPr>
          <a:xfrm rot="-7373435">
            <a:off x="3439495" y="5025020"/>
            <a:ext cx="2265005" cy="2165760"/>
          </a:xfrm>
          <a:custGeom>
            <a:avLst/>
            <a:gdLst/>
            <a:ahLst/>
            <a:cxnLst/>
            <a:rect l="l" t="t" r="r" b="b"/>
            <a:pathLst>
              <a:path w="21339" h="20404" extrusionOk="0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rgbClr val="3C8D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311718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" name="Google Shape;460;p8"/>
          <p:cNvPicPr preferRelativeResize="0"/>
          <p:nvPr/>
        </p:nvPicPr>
        <p:blipFill>
          <a:blip r:embed="rId2">
            <a:alphaModFix amt="74000"/>
          </a:blip>
          <a:stretch>
            <a:fillRect/>
          </a:stretch>
        </p:blipFill>
        <p:spPr>
          <a:xfrm rot="-10162003" flipH="1">
            <a:off x="301118" y="56641"/>
            <a:ext cx="2894871" cy="2593322"/>
          </a:xfrm>
          <a:prstGeom prst="rect">
            <a:avLst/>
          </a:prstGeom>
          <a:noFill/>
          <a:ln>
            <a:noFill/>
          </a:ln>
        </p:spPr>
      </p:pic>
      <p:pic>
        <p:nvPicPr>
          <p:cNvPr id="461" name="Google Shape;461;p8"/>
          <p:cNvPicPr preferRelativeResize="0"/>
          <p:nvPr/>
        </p:nvPicPr>
        <p:blipFill>
          <a:blip r:embed="rId3">
            <a:alphaModFix amt="33000"/>
          </a:blip>
          <a:stretch>
            <a:fillRect/>
          </a:stretch>
        </p:blipFill>
        <p:spPr>
          <a:xfrm rot="10800000" flipH="1">
            <a:off x="2309117" y="4"/>
            <a:ext cx="6114874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2" name="Google Shape;462;p8"/>
          <p:cNvPicPr preferRelativeResize="0"/>
          <p:nvPr/>
        </p:nvPicPr>
        <p:blipFill>
          <a:blip r:embed="rId4">
            <a:alphaModFix amt="58000"/>
          </a:blip>
          <a:stretch>
            <a:fillRect/>
          </a:stretch>
        </p:blipFill>
        <p:spPr>
          <a:xfrm rot="-8962532">
            <a:off x="7553885" y="2352524"/>
            <a:ext cx="1462806" cy="3509154"/>
          </a:xfrm>
          <a:prstGeom prst="rect">
            <a:avLst/>
          </a:prstGeom>
          <a:noFill/>
          <a:ln>
            <a:noFill/>
          </a:ln>
        </p:spPr>
      </p:pic>
      <p:pic>
        <p:nvPicPr>
          <p:cNvPr id="463" name="Google Shape;463;p8"/>
          <p:cNvPicPr preferRelativeResize="0"/>
          <p:nvPr/>
        </p:nvPicPr>
        <p:blipFill>
          <a:blip r:embed="rId5">
            <a:alphaModFix amt="62000"/>
          </a:blip>
          <a:stretch>
            <a:fillRect/>
          </a:stretch>
        </p:blipFill>
        <p:spPr>
          <a:xfrm rot="-10162003" flipH="1">
            <a:off x="-1091107" y="-1133759"/>
            <a:ext cx="2894871" cy="2593322"/>
          </a:xfrm>
          <a:prstGeom prst="rect">
            <a:avLst/>
          </a:prstGeom>
          <a:noFill/>
          <a:ln>
            <a:noFill/>
          </a:ln>
        </p:spPr>
      </p:pic>
      <p:sp>
        <p:nvSpPr>
          <p:cNvPr id="464" name="Google Shape;464;p8"/>
          <p:cNvSpPr/>
          <p:nvPr/>
        </p:nvSpPr>
        <p:spPr>
          <a:xfrm rot="-6681487">
            <a:off x="8044372" y="2590906"/>
            <a:ext cx="2265023" cy="2165778"/>
          </a:xfrm>
          <a:custGeom>
            <a:avLst/>
            <a:gdLst/>
            <a:ahLst/>
            <a:cxnLst/>
            <a:rect l="l" t="t" r="r" b="b"/>
            <a:pathLst>
              <a:path w="21339" h="20404" extrusionOk="0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rgbClr val="3C8D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65" name="Google Shape;465;p8"/>
          <p:cNvGrpSpPr/>
          <p:nvPr/>
        </p:nvGrpSpPr>
        <p:grpSpPr>
          <a:xfrm rot="8100046">
            <a:off x="-12030" y="3450661"/>
            <a:ext cx="1344367" cy="1995327"/>
            <a:chOff x="272875" y="1527563"/>
            <a:chExt cx="255950" cy="455000"/>
          </a:xfrm>
        </p:grpSpPr>
        <p:sp>
          <p:nvSpPr>
            <p:cNvPr id="466" name="Google Shape;466;p8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8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8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8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8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8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8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8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8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8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8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8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8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8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8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8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8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8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8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8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8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8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8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8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8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8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8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8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8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8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8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8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8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8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8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1" name="Google Shape;501;p8"/>
          <p:cNvGrpSpPr/>
          <p:nvPr/>
        </p:nvGrpSpPr>
        <p:grpSpPr>
          <a:xfrm rot="-987768">
            <a:off x="7751817" y="-266278"/>
            <a:ext cx="1344359" cy="1995308"/>
            <a:chOff x="272875" y="1527563"/>
            <a:chExt cx="255950" cy="455000"/>
          </a:xfrm>
        </p:grpSpPr>
        <p:sp>
          <p:nvSpPr>
            <p:cNvPr id="502" name="Google Shape;502;p8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8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8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8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8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8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8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8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8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8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8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8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8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8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8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8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8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8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8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8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8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8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8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8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8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8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8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8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8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8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8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8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8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8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8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537" name="Google Shape;537;p8"/>
          <p:cNvPicPr preferRelativeResize="0"/>
          <p:nvPr/>
        </p:nvPicPr>
        <p:blipFill>
          <a:blip r:embed="rId6">
            <a:alphaModFix amt="62000"/>
          </a:blip>
          <a:stretch>
            <a:fillRect/>
          </a:stretch>
        </p:blipFill>
        <p:spPr>
          <a:xfrm rot="5400000">
            <a:off x="1054424" y="-334421"/>
            <a:ext cx="4474637" cy="5143502"/>
          </a:xfrm>
          <a:prstGeom prst="rect">
            <a:avLst/>
          </a:prstGeom>
          <a:noFill/>
          <a:ln>
            <a:noFill/>
          </a:ln>
        </p:spPr>
      </p:pic>
      <p:sp>
        <p:nvSpPr>
          <p:cNvPr id="538" name="Google Shape;538;p8"/>
          <p:cNvSpPr txBox="1">
            <a:spLocks noGrp="1"/>
          </p:cNvSpPr>
          <p:nvPr>
            <p:ph type="title"/>
          </p:nvPr>
        </p:nvSpPr>
        <p:spPr>
          <a:xfrm>
            <a:off x="1388100" y="1307100"/>
            <a:ext cx="63678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539" name="Google Shape;539;p8"/>
          <p:cNvSpPr/>
          <p:nvPr/>
        </p:nvSpPr>
        <p:spPr>
          <a:xfrm rot="231922" flipH="1">
            <a:off x="-1189243" y="-3465582"/>
            <a:ext cx="4623938" cy="7256951"/>
          </a:xfrm>
          <a:custGeom>
            <a:avLst/>
            <a:gdLst/>
            <a:ahLst/>
            <a:cxnLst/>
            <a:rect l="l" t="t" r="r" b="b"/>
            <a:pathLst>
              <a:path w="55812" h="94461" extrusionOk="0">
                <a:moveTo>
                  <a:pt x="36054" y="83719"/>
                </a:moveTo>
                <a:cubicBezTo>
                  <a:pt x="36059" y="85810"/>
                  <a:pt x="36230" y="87883"/>
                  <a:pt x="36585" y="89937"/>
                </a:cubicBezTo>
                <a:cubicBezTo>
                  <a:pt x="36680" y="90449"/>
                  <a:pt x="36775" y="90942"/>
                  <a:pt x="36888" y="91454"/>
                </a:cubicBezTo>
                <a:cubicBezTo>
                  <a:pt x="36926" y="91719"/>
                  <a:pt x="37002" y="91984"/>
                  <a:pt x="37059" y="92250"/>
                </a:cubicBezTo>
                <a:cubicBezTo>
                  <a:pt x="37097" y="92439"/>
                  <a:pt x="37305" y="92856"/>
                  <a:pt x="37211" y="93046"/>
                </a:cubicBezTo>
                <a:cubicBezTo>
                  <a:pt x="37154" y="93160"/>
                  <a:pt x="36831" y="93255"/>
                  <a:pt x="36718" y="93311"/>
                </a:cubicBezTo>
                <a:cubicBezTo>
                  <a:pt x="36509" y="93425"/>
                  <a:pt x="36282" y="93539"/>
                  <a:pt x="36035" y="93634"/>
                </a:cubicBezTo>
                <a:cubicBezTo>
                  <a:pt x="35599" y="93804"/>
                  <a:pt x="35144" y="93937"/>
                  <a:pt x="34689" y="93994"/>
                </a:cubicBezTo>
                <a:cubicBezTo>
                  <a:pt x="34597" y="94004"/>
                  <a:pt x="34505" y="94009"/>
                  <a:pt x="34414" y="94009"/>
                </a:cubicBezTo>
                <a:cubicBezTo>
                  <a:pt x="33623" y="94009"/>
                  <a:pt x="32889" y="93638"/>
                  <a:pt x="32566" y="92856"/>
                </a:cubicBezTo>
                <a:cubicBezTo>
                  <a:pt x="32244" y="92041"/>
                  <a:pt x="32471" y="91093"/>
                  <a:pt x="32756" y="90297"/>
                </a:cubicBezTo>
                <a:cubicBezTo>
                  <a:pt x="33362" y="88572"/>
                  <a:pt x="34234" y="86923"/>
                  <a:pt x="35125" y="85331"/>
                </a:cubicBezTo>
                <a:cubicBezTo>
                  <a:pt x="35426" y="84788"/>
                  <a:pt x="35736" y="84251"/>
                  <a:pt x="36054" y="83719"/>
                </a:cubicBezTo>
                <a:close/>
                <a:moveTo>
                  <a:pt x="43850" y="72899"/>
                </a:moveTo>
                <a:cubicBezTo>
                  <a:pt x="43926" y="74041"/>
                  <a:pt x="43988" y="75183"/>
                  <a:pt x="44035" y="76326"/>
                </a:cubicBezTo>
                <a:cubicBezTo>
                  <a:pt x="44111" y="78487"/>
                  <a:pt x="44149" y="80629"/>
                  <a:pt x="44130" y="82790"/>
                </a:cubicBezTo>
                <a:cubicBezTo>
                  <a:pt x="44111" y="83871"/>
                  <a:pt x="44092" y="84970"/>
                  <a:pt x="44054" y="86051"/>
                </a:cubicBezTo>
                <a:cubicBezTo>
                  <a:pt x="44016" y="87037"/>
                  <a:pt x="44092" y="88117"/>
                  <a:pt x="43864" y="89065"/>
                </a:cubicBezTo>
                <a:cubicBezTo>
                  <a:pt x="43789" y="89463"/>
                  <a:pt x="43599" y="89823"/>
                  <a:pt x="43334" y="90127"/>
                </a:cubicBezTo>
                <a:cubicBezTo>
                  <a:pt x="43194" y="90249"/>
                  <a:pt x="43052" y="90301"/>
                  <a:pt x="42914" y="90301"/>
                </a:cubicBezTo>
                <a:cubicBezTo>
                  <a:pt x="42585" y="90301"/>
                  <a:pt x="42287" y="90001"/>
                  <a:pt x="42139" y="89653"/>
                </a:cubicBezTo>
                <a:cubicBezTo>
                  <a:pt x="41874" y="88970"/>
                  <a:pt x="41760" y="88193"/>
                  <a:pt x="41609" y="87473"/>
                </a:cubicBezTo>
                <a:cubicBezTo>
                  <a:pt x="41324" y="86165"/>
                  <a:pt x="41021" y="84724"/>
                  <a:pt x="40149" y="83643"/>
                </a:cubicBezTo>
                <a:cubicBezTo>
                  <a:pt x="39770" y="83169"/>
                  <a:pt x="39277" y="82809"/>
                  <a:pt x="38708" y="82582"/>
                </a:cubicBezTo>
                <a:cubicBezTo>
                  <a:pt x="38695" y="82577"/>
                  <a:pt x="38683" y="82574"/>
                  <a:pt x="38671" y="82574"/>
                </a:cubicBezTo>
                <a:cubicBezTo>
                  <a:pt x="38594" y="82574"/>
                  <a:pt x="38540" y="82668"/>
                  <a:pt x="38557" y="82733"/>
                </a:cubicBezTo>
                <a:cubicBezTo>
                  <a:pt x="38917" y="84667"/>
                  <a:pt x="39277" y="86601"/>
                  <a:pt x="39618" y="88534"/>
                </a:cubicBezTo>
                <a:lnTo>
                  <a:pt x="40149" y="91397"/>
                </a:lnTo>
                <a:cubicBezTo>
                  <a:pt x="40263" y="92136"/>
                  <a:pt x="40452" y="92875"/>
                  <a:pt x="40187" y="93596"/>
                </a:cubicBezTo>
                <a:cubicBezTo>
                  <a:pt x="40092" y="93861"/>
                  <a:pt x="39921" y="94183"/>
                  <a:pt x="39618" y="94240"/>
                </a:cubicBezTo>
                <a:cubicBezTo>
                  <a:pt x="39604" y="94243"/>
                  <a:pt x="39590" y="94244"/>
                  <a:pt x="39576" y="94244"/>
                </a:cubicBezTo>
                <a:cubicBezTo>
                  <a:pt x="39294" y="94244"/>
                  <a:pt x="39081" y="93717"/>
                  <a:pt x="38955" y="93482"/>
                </a:cubicBezTo>
                <a:cubicBezTo>
                  <a:pt x="38670" y="92856"/>
                  <a:pt x="38462" y="92193"/>
                  <a:pt x="38348" y="91511"/>
                </a:cubicBezTo>
                <a:cubicBezTo>
                  <a:pt x="38083" y="90146"/>
                  <a:pt x="38045" y="88762"/>
                  <a:pt x="37855" y="87397"/>
                </a:cubicBezTo>
                <a:cubicBezTo>
                  <a:pt x="37647" y="85994"/>
                  <a:pt x="37230" y="84610"/>
                  <a:pt x="36244" y="83549"/>
                </a:cubicBezTo>
                <a:cubicBezTo>
                  <a:pt x="36227" y="83526"/>
                  <a:pt x="36203" y="83515"/>
                  <a:pt x="36178" y="83514"/>
                </a:cubicBezTo>
                <a:lnTo>
                  <a:pt x="36178" y="83514"/>
                </a:lnTo>
                <a:cubicBezTo>
                  <a:pt x="38436" y="79777"/>
                  <a:pt x="41102" y="76305"/>
                  <a:pt x="43850" y="72899"/>
                </a:cubicBezTo>
                <a:close/>
                <a:moveTo>
                  <a:pt x="124" y="0"/>
                </a:moveTo>
                <a:cubicBezTo>
                  <a:pt x="60" y="0"/>
                  <a:pt x="1" y="49"/>
                  <a:pt x="36" y="119"/>
                </a:cubicBezTo>
                <a:lnTo>
                  <a:pt x="17" y="119"/>
                </a:lnTo>
                <a:cubicBezTo>
                  <a:pt x="2955" y="8498"/>
                  <a:pt x="5989" y="16839"/>
                  <a:pt x="9135" y="25123"/>
                </a:cubicBezTo>
                <a:cubicBezTo>
                  <a:pt x="9894" y="27152"/>
                  <a:pt x="10671" y="29180"/>
                  <a:pt x="11467" y="31208"/>
                </a:cubicBezTo>
                <a:cubicBezTo>
                  <a:pt x="12168" y="33028"/>
                  <a:pt x="12794" y="34905"/>
                  <a:pt x="13647" y="36649"/>
                </a:cubicBezTo>
                <a:cubicBezTo>
                  <a:pt x="14292" y="37976"/>
                  <a:pt x="15221" y="39246"/>
                  <a:pt x="16623" y="39796"/>
                </a:cubicBezTo>
                <a:cubicBezTo>
                  <a:pt x="17283" y="40054"/>
                  <a:pt x="17979" y="40142"/>
                  <a:pt x="18690" y="40142"/>
                </a:cubicBezTo>
                <a:cubicBezTo>
                  <a:pt x="19959" y="40142"/>
                  <a:pt x="21272" y="39862"/>
                  <a:pt x="22500" y="39777"/>
                </a:cubicBezTo>
                <a:cubicBezTo>
                  <a:pt x="23246" y="39726"/>
                  <a:pt x="23995" y="39701"/>
                  <a:pt x="24747" y="39701"/>
                </a:cubicBezTo>
                <a:cubicBezTo>
                  <a:pt x="26249" y="39701"/>
                  <a:pt x="27757" y="39802"/>
                  <a:pt x="29249" y="40004"/>
                </a:cubicBezTo>
                <a:cubicBezTo>
                  <a:pt x="31106" y="40270"/>
                  <a:pt x="33021" y="40668"/>
                  <a:pt x="34727" y="41502"/>
                </a:cubicBezTo>
                <a:cubicBezTo>
                  <a:pt x="36433" y="42317"/>
                  <a:pt x="37836" y="43682"/>
                  <a:pt x="38708" y="45350"/>
                </a:cubicBezTo>
                <a:cubicBezTo>
                  <a:pt x="39580" y="46981"/>
                  <a:pt x="40054" y="48782"/>
                  <a:pt x="40471" y="50545"/>
                </a:cubicBezTo>
                <a:cubicBezTo>
                  <a:pt x="42179" y="57664"/>
                  <a:pt x="43282" y="64918"/>
                  <a:pt x="43803" y="72216"/>
                </a:cubicBezTo>
                <a:lnTo>
                  <a:pt x="43803" y="72216"/>
                </a:lnTo>
                <a:cubicBezTo>
                  <a:pt x="43494" y="72599"/>
                  <a:pt x="43186" y="72983"/>
                  <a:pt x="42879" y="73369"/>
                </a:cubicBezTo>
                <a:cubicBezTo>
                  <a:pt x="40831" y="75966"/>
                  <a:pt x="38822" y="78601"/>
                  <a:pt x="37021" y="81387"/>
                </a:cubicBezTo>
                <a:cubicBezTo>
                  <a:pt x="35277" y="84098"/>
                  <a:pt x="33571" y="87018"/>
                  <a:pt x="32471" y="90070"/>
                </a:cubicBezTo>
                <a:cubicBezTo>
                  <a:pt x="31997" y="91359"/>
                  <a:pt x="31770" y="93198"/>
                  <a:pt x="33154" y="94013"/>
                </a:cubicBezTo>
                <a:cubicBezTo>
                  <a:pt x="33534" y="94235"/>
                  <a:pt x="33946" y="94326"/>
                  <a:pt x="34367" y="94326"/>
                </a:cubicBezTo>
                <a:cubicBezTo>
                  <a:pt x="35456" y="94326"/>
                  <a:pt x="36609" y="93717"/>
                  <a:pt x="37457" y="93198"/>
                </a:cubicBezTo>
                <a:cubicBezTo>
                  <a:pt x="37514" y="93160"/>
                  <a:pt x="37533" y="93103"/>
                  <a:pt x="37514" y="93046"/>
                </a:cubicBezTo>
                <a:cubicBezTo>
                  <a:pt x="36725" y="90076"/>
                  <a:pt x="36309" y="87016"/>
                  <a:pt x="36300" y="83937"/>
                </a:cubicBezTo>
                <a:lnTo>
                  <a:pt x="36300" y="83937"/>
                </a:lnTo>
                <a:cubicBezTo>
                  <a:pt x="38208" y="86250"/>
                  <a:pt x="37579" y="89653"/>
                  <a:pt x="38348" y="92383"/>
                </a:cubicBezTo>
                <a:cubicBezTo>
                  <a:pt x="38500" y="93065"/>
                  <a:pt x="38803" y="93710"/>
                  <a:pt x="39201" y="94297"/>
                </a:cubicBezTo>
                <a:cubicBezTo>
                  <a:pt x="39289" y="94413"/>
                  <a:pt x="39407" y="94460"/>
                  <a:pt x="39532" y="94460"/>
                </a:cubicBezTo>
                <a:cubicBezTo>
                  <a:pt x="39756" y="94460"/>
                  <a:pt x="40003" y="94309"/>
                  <a:pt x="40149" y="94127"/>
                </a:cubicBezTo>
                <a:cubicBezTo>
                  <a:pt x="40490" y="93728"/>
                  <a:pt x="40566" y="93103"/>
                  <a:pt x="40547" y="92591"/>
                </a:cubicBezTo>
                <a:cubicBezTo>
                  <a:pt x="40509" y="91681"/>
                  <a:pt x="40244" y="90752"/>
                  <a:pt x="40092" y="89861"/>
                </a:cubicBezTo>
                <a:cubicBezTo>
                  <a:pt x="39670" y="87551"/>
                  <a:pt x="39266" y="85241"/>
                  <a:pt x="38846" y="82914"/>
                </a:cubicBezTo>
                <a:lnTo>
                  <a:pt x="38846" y="82914"/>
                </a:lnTo>
                <a:cubicBezTo>
                  <a:pt x="40217" y="83575"/>
                  <a:pt x="40753" y="85091"/>
                  <a:pt x="41116" y="86487"/>
                </a:cubicBezTo>
                <a:cubicBezTo>
                  <a:pt x="41305" y="87245"/>
                  <a:pt x="41438" y="88022"/>
                  <a:pt x="41628" y="88781"/>
                </a:cubicBezTo>
                <a:cubicBezTo>
                  <a:pt x="41760" y="89349"/>
                  <a:pt x="41874" y="90146"/>
                  <a:pt x="42443" y="90468"/>
                </a:cubicBezTo>
                <a:cubicBezTo>
                  <a:pt x="42589" y="90550"/>
                  <a:pt x="42735" y="90587"/>
                  <a:pt x="42876" y="90587"/>
                </a:cubicBezTo>
                <a:cubicBezTo>
                  <a:pt x="43193" y="90587"/>
                  <a:pt x="43484" y="90402"/>
                  <a:pt x="43694" y="90127"/>
                </a:cubicBezTo>
                <a:cubicBezTo>
                  <a:pt x="44168" y="89539"/>
                  <a:pt x="44225" y="88781"/>
                  <a:pt x="44263" y="88060"/>
                </a:cubicBezTo>
                <a:cubicBezTo>
                  <a:pt x="44376" y="85842"/>
                  <a:pt x="44433" y="83624"/>
                  <a:pt x="44433" y="81425"/>
                </a:cubicBezTo>
                <a:cubicBezTo>
                  <a:pt x="44433" y="78462"/>
                  <a:pt x="44333" y="75502"/>
                  <a:pt x="44134" y="72549"/>
                </a:cubicBezTo>
                <a:lnTo>
                  <a:pt x="44134" y="72549"/>
                </a:lnTo>
                <a:cubicBezTo>
                  <a:pt x="45525" y="70831"/>
                  <a:pt x="46934" y="69129"/>
                  <a:pt x="48319" y="67416"/>
                </a:cubicBezTo>
                <a:cubicBezTo>
                  <a:pt x="50916" y="64213"/>
                  <a:pt x="53457" y="60952"/>
                  <a:pt x="55694" y="57464"/>
                </a:cubicBezTo>
                <a:cubicBezTo>
                  <a:pt x="55812" y="57293"/>
                  <a:pt x="55657" y="57122"/>
                  <a:pt x="55493" y="57122"/>
                </a:cubicBezTo>
                <a:cubicBezTo>
                  <a:pt x="55421" y="57122"/>
                  <a:pt x="55348" y="57155"/>
                  <a:pt x="55295" y="57236"/>
                </a:cubicBezTo>
                <a:cubicBezTo>
                  <a:pt x="51966" y="62402"/>
                  <a:pt x="47953" y="67087"/>
                  <a:pt x="44086" y="71866"/>
                </a:cubicBezTo>
                <a:lnTo>
                  <a:pt x="44086" y="71866"/>
                </a:lnTo>
                <a:cubicBezTo>
                  <a:pt x="43682" y="66321"/>
                  <a:pt x="42926" y="60806"/>
                  <a:pt x="41817" y="55360"/>
                </a:cubicBezTo>
                <a:cubicBezTo>
                  <a:pt x="41400" y="53255"/>
                  <a:pt x="40945" y="51132"/>
                  <a:pt x="40376" y="49066"/>
                </a:cubicBezTo>
                <a:cubicBezTo>
                  <a:pt x="39921" y="47379"/>
                  <a:pt x="39315" y="45673"/>
                  <a:pt x="38310" y="44213"/>
                </a:cubicBezTo>
                <a:cubicBezTo>
                  <a:pt x="36130" y="41104"/>
                  <a:pt x="32301" y="40175"/>
                  <a:pt x="28737" y="39739"/>
                </a:cubicBezTo>
                <a:cubicBezTo>
                  <a:pt x="27406" y="39567"/>
                  <a:pt x="26076" y="39485"/>
                  <a:pt x="24745" y="39485"/>
                </a:cubicBezTo>
                <a:cubicBezTo>
                  <a:pt x="23877" y="39485"/>
                  <a:pt x="23008" y="39520"/>
                  <a:pt x="22140" y="39587"/>
                </a:cubicBezTo>
                <a:cubicBezTo>
                  <a:pt x="21041" y="39680"/>
                  <a:pt x="19854" y="39911"/>
                  <a:pt x="18707" y="39911"/>
                </a:cubicBezTo>
                <a:cubicBezTo>
                  <a:pt x="17736" y="39911"/>
                  <a:pt x="16794" y="39745"/>
                  <a:pt x="15960" y="39189"/>
                </a:cubicBezTo>
                <a:cubicBezTo>
                  <a:pt x="14519" y="38204"/>
                  <a:pt x="13780" y="36479"/>
                  <a:pt x="13173" y="34924"/>
                </a:cubicBezTo>
                <a:cubicBezTo>
                  <a:pt x="12339" y="32820"/>
                  <a:pt x="11543" y="30735"/>
                  <a:pt x="10728" y="28630"/>
                </a:cubicBezTo>
                <a:cubicBezTo>
                  <a:pt x="7505" y="20194"/>
                  <a:pt x="4377" y="11721"/>
                  <a:pt x="1344" y="3228"/>
                </a:cubicBezTo>
                <a:cubicBezTo>
                  <a:pt x="965" y="2166"/>
                  <a:pt x="586" y="1124"/>
                  <a:pt x="226" y="62"/>
                </a:cubicBezTo>
                <a:cubicBezTo>
                  <a:pt x="204" y="19"/>
                  <a:pt x="163" y="0"/>
                  <a:pt x="124" y="0"/>
                </a:cubicBezTo>
                <a:close/>
              </a:path>
            </a:pathLst>
          </a:custGeom>
          <a:solidFill>
            <a:srgbClr val="1C5F6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619136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p9"/>
          <p:cNvSpPr txBox="1">
            <a:spLocks noGrp="1"/>
          </p:cNvSpPr>
          <p:nvPr>
            <p:ph type="subTitle" idx="1"/>
          </p:nvPr>
        </p:nvSpPr>
        <p:spPr>
          <a:xfrm flipH="1">
            <a:off x="5047900" y="2607067"/>
            <a:ext cx="3367800" cy="10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2" name="Google Shape;542;p9"/>
          <p:cNvSpPr txBox="1">
            <a:spLocks noGrp="1"/>
          </p:cNvSpPr>
          <p:nvPr>
            <p:ph type="ctrTitle"/>
          </p:nvPr>
        </p:nvSpPr>
        <p:spPr>
          <a:xfrm flipH="1">
            <a:off x="4571900" y="1697799"/>
            <a:ext cx="3860400" cy="93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pic>
        <p:nvPicPr>
          <p:cNvPr id="543" name="Google Shape;543;p9"/>
          <p:cNvPicPr preferRelativeResize="0"/>
          <p:nvPr/>
        </p:nvPicPr>
        <p:blipFill>
          <a:blip r:embed="rId2">
            <a:alphaModFix amt="82000"/>
          </a:blip>
          <a:stretch>
            <a:fillRect/>
          </a:stretch>
        </p:blipFill>
        <p:spPr>
          <a:xfrm>
            <a:off x="6498000" y="3581373"/>
            <a:ext cx="3440400" cy="2840126"/>
          </a:xfrm>
          <a:prstGeom prst="rect">
            <a:avLst/>
          </a:prstGeom>
          <a:noFill/>
          <a:ln>
            <a:noFill/>
          </a:ln>
        </p:spPr>
      </p:pic>
      <p:sp>
        <p:nvSpPr>
          <p:cNvPr id="544" name="Google Shape;544;p9"/>
          <p:cNvSpPr/>
          <p:nvPr/>
        </p:nvSpPr>
        <p:spPr>
          <a:xfrm rot="-2569776">
            <a:off x="7774946" y="-1017900"/>
            <a:ext cx="2265043" cy="2165797"/>
          </a:xfrm>
          <a:custGeom>
            <a:avLst/>
            <a:gdLst/>
            <a:ahLst/>
            <a:cxnLst/>
            <a:rect l="l" t="t" r="r" b="b"/>
            <a:pathLst>
              <a:path w="21339" h="20404" extrusionOk="0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rgbClr val="1C5F6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45" name="Google Shape;545;p9"/>
          <p:cNvGrpSpPr/>
          <p:nvPr/>
        </p:nvGrpSpPr>
        <p:grpSpPr>
          <a:xfrm rot="-6629356">
            <a:off x="7495291" y="3526103"/>
            <a:ext cx="1344346" cy="2469672"/>
            <a:chOff x="272875" y="1419395"/>
            <a:chExt cx="255950" cy="563168"/>
          </a:xfrm>
        </p:grpSpPr>
        <p:sp>
          <p:nvSpPr>
            <p:cNvPr id="546" name="Google Shape;546;p9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9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9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9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9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9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9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9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9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9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9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9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9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9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9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9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9"/>
            <p:cNvSpPr/>
            <p:nvPr/>
          </p:nvSpPr>
          <p:spPr>
            <a:xfrm>
              <a:off x="369050" y="1615955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9"/>
            <p:cNvSpPr/>
            <p:nvPr/>
          </p:nvSpPr>
          <p:spPr>
            <a:xfrm>
              <a:off x="490635" y="1582215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9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9"/>
            <p:cNvSpPr/>
            <p:nvPr/>
          </p:nvSpPr>
          <p:spPr>
            <a:xfrm>
              <a:off x="438343" y="1487068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9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9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9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9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9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9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9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9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9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9"/>
            <p:cNvSpPr/>
            <p:nvPr/>
          </p:nvSpPr>
          <p:spPr>
            <a:xfrm>
              <a:off x="360075" y="195388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9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9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9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9"/>
            <p:cNvSpPr/>
            <p:nvPr/>
          </p:nvSpPr>
          <p:spPr>
            <a:xfrm>
              <a:off x="394558" y="1560904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9"/>
            <p:cNvSpPr/>
            <p:nvPr/>
          </p:nvSpPr>
          <p:spPr>
            <a:xfrm>
              <a:off x="418850" y="1419395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581" name="Google Shape;581;p9"/>
          <p:cNvPicPr preferRelativeResize="0"/>
          <p:nvPr/>
        </p:nvPicPr>
        <p:blipFill>
          <a:blip r:embed="rId3">
            <a:alphaModFix amt="82000"/>
          </a:blip>
          <a:stretch>
            <a:fillRect/>
          </a:stretch>
        </p:blipFill>
        <p:spPr>
          <a:xfrm rot="-5400005">
            <a:off x="-1096437" y="-959501"/>
            <a:ext cx="3632875" cy="299902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498023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8" name="Google Shape;668;p13"/>
          <p:cNvPicPr preferRelativeResize="0"/>
          <p:nvPr/>
        </p:nvPicPr>
        <p:blipFill>
          <a:blip r:embed="rId2">
            <a:alphaModFix amt="66000"/>
          </a:blip>
          <a:stretch>
            <a:fillRect/>
          </a:stretch>
        </p:blipFill>
        <p:spPr>
          <a:xfrm rot="-1538275" flipH="1">
            <a:off x="-1241959" y="-985041"/>
            <a:ext cx="3297390" cy="2276635"/>
          </a:xfrm>
          <a:prstGeom prst="rect">
            <a:avLst/>
          </a:prstGeom>
          <a:noFill/>
          <a:ln>
            <a:noFill/>
          </a:ln>
        </p:spPr>
      </p:pic>
      <p:sp>
        <p:nvSpPr>
          <p:cNvPr id="669" name="Google Shape;669;p13"/>
          <p:cNvSpPr/>
          <p:nvPr/>
        </p:nvSpPr>
        <p:spPr>
          <a:xfrm rot="3011561">
            <a:off x="8474812" y="4330185"/>
            <a:ext cx="1345837" cy="1286867"/>
          </a:xfrm>
          <a:custGeom>
            <a:avLst/>
            <a:gdLst/>
            <a:ahLst/>
            <a:cxnLst/>
            <a:rect l="l" t="t" r="r" b="b"/>
            <a:pathLst>
              <a:path w="21339" h="20404" extrusionOk="0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rgbClr val="1C5F6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70" name="Google Shape;670;p13"/>
          <p:cNvGrpSpPr/>
          <p:nvPr/>
        </p:nvGrpSpPr>
        <p:grpSpPr>
          <a:xfrm rot="3559955">
            <a:off x="-42012" y="-631342"/>
            <a:ext cx="1344348" cy="1995332"/>
            <a:chOff x="272875" y="1527563"/>
            <a:chExt cx="255950" cy="455000"/>
          </a:xfrm>
        </p:grpSpPr>
        <p:sp>
          <p:nvSpPr>
            <p:cNvPr id="671" name="Google Shape;671;p13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13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13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13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13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13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13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13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13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13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13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13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13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13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13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13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13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13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13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13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13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13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13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13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13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13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13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13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13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13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13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13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13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13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13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706" name="Google Shape;706;p13"/>
          <p:cNvPicPr preferRelativeResize="0"/>
          <p:nvPr/>
        </p:nvPicPr>
        <p:blipFill>
          <a:blip r:embed="rId3">
            <a:alphaModFix amt="74000"/>
          </a:blip>
          <a:stretch>
            <a:fillRect/>
          </a:stretch>
        </p:blipFill>
        <p:spPr>
          <a:xfrm rot="-10024386">
            <a:off x="7156213" y="-1143378"/>
            <a:ext cx="2894879" cy="2593329"/>
          </a:xfrm>
          <a:prstGeom prst="rect">
            <a:avLst/>
          </a:prstGeom>
          <a:noFill/>
          <a:ln>
            <a:noFill/>
          </a:ln>
        </p:spPr>
      </p:pic>
      <p:pic>
        <p:nvPicPr>
          <p:cNvPr id="707" name="Google Shape;707;p13"/>
          <p:cNvPicPr preferRelativeResize="0"/>
          <p:nvPr/>
        </p:nvPicPr>
        <p:blipFill>
          <a:blip r:embed="rId4">
            <a:alphaModFix amt="74000"/>
          </a:blip>
          <a:stretch>
            <a:fillRect/>
          </a:stretch>
        </p:blipFill>
        <p:spPr>
          <a:xfrm rot="-7120613" flipH="1">
            <a:off x="5305666" y="-1758350"/>
            <a:ext cx="2894876" cy="2593327"/>
          </a:xfrm>
          <a:prstGeom prst="rect">
            <a:avLst/>
          </a:prstGeom>
          <a:noFill/>
          <a:ln>
            <a:noFill/>
          </a:ln>
        </p:spPr>
      </p:pic>
      <p:sp>
        <p:nvSpPr>
          <p:cNvPr id="708" name="Google Shape;708;p13"/>
          <p:cNvSpPr txBox="1">
            <a:spLocks noGrp="1"/>
          </p:cNvSpPr>
          <p:nvPr>
            <p:ph type="title" hasCustomPrompt="1"/>
          </p:nvPr>
        </p:nvSpPr>
        <p:spPr>
          <a:xfrm>
            <a:off x="3170031" y="3417401"/>
            <a:ext cx="10368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709" name="Google Shape;709;p13"/>
          <p:cNvSpPr txBox="1">
            <a:spLocks noGrp="1"/>
          </p:cNvSpPr>
          <p:nvPr>
            <p:ph type="title" idx="2" hasCustomPrompt="1"/>
          </p:nvPr>
        </p:nvSpPr>
        <p:spPr>
          <a:xfrm>
            <a:off x="5686543" y="3417401"/>
            <a:ext cx="10368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710" name="Google Shape;710;p13"/>
          <p:cNvSpPr txBox="1">
            <a:spLocks noGrp="1"/>
          </p:cNvSpPr>
          <p:nvPr>
            <p:ph type="title" idx="3" hasCustomPrompt="1"/>
          </p:nvPr>
        </p:nvSpPr>
        <p:spPr>
          <a:xfrm>
            <a:off x="5697526" y="1667000"/>
            <a:ext cx="10368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711" name="Google Shape;711;p13"/>
          <p:cNvSpPr txBox="1">
            <a:spLocks noGrp="1"/>
          </p:cNvSpPr>
          <p:nvPr>
            <p:ph type="title" idx="4" hasCustomPrompt="1"/>
          </p:nvPr>
        </p:nvSpPr>
        <p:spPr>
          <a:xfrm>
            <a:off x="637282" y="3444201"/>
            <a:ext cx="10368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712" name="Google Shape;712;p13"/>
          <p:cNvSpPr txBox="1">
            <a:spLocks noGrp="1"/>
          </p:cNvSpPr>
          <p:nvPr>
            <p:ph type="title" idx="5" hasCustomPrompt="1"/>
          </p:nvPr>
        </p:nvSpPr>
        <p:spPr>
          <a:xfrm>
            <a:off x="637282" y="1667000"/>
            <a:ext cx="10368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713" name="Google Shape;713;p13"/>
          <p:cNvSpPr txBox="1">
            <a:spLocks noGrp="1"/>
          </p:cNvSpPr>
          <p:nvPr>
            <p:ph type="title" idx="6" hasCustomPrompt="1"/>
          </p:nvPr>
        </p:nvSpPr>
        <p:spPr>
          <a:xfrm>
            <a:off x="3170031" y="1667000"/>
            <a:ext cx="10368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714" name="Google Shape;714;p13"/>
          <p:cNvSpPr txBox="1">
            <a:spLocks noGrp="1"/>
          </p:cNvSpPr>
          <p:nvPr>
            <p:ph type="ctrTitle" idx="7"/>
          </p:nvPr>
        </p:nvSpPr>
        <p:spPr>
          <a:xfrm>
            <a:off x="4160248" y="3267400"/>
            <a:ext cx="1821000" cy="45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715" name="Google Shape;715;p13"/>
          <p:cNvSpPr txBox="1">
            <a:spLocks noGrp="1"/>
          </p:cNvSpPr>
          <p:nvPr>
            <p:ph type="subTitle" idx="1"/>
          </p:nvPr>
        </p:nvSpPr>
        <p:spPr>
          <a:xfrm>
            <a:off x="4160247" y="3572896"/>
            <a:ext cx="1821000" cy="81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6" name="Google Shape;716;p13"/>
          <p:cNvSpPr txBox="1">
            <a:spLocks noGrp="1"/>
          </p:cNvSpPr>
          <p:nvPr>
            <p:ph type="ctrTitle" idx="8"/>
          </p:nvPr>
        </p:nvSpPr>
        <p:spPr>
          <a:xfrm>
            <a:off x="6688381" y="3267400"/>
            <a:ext cx="1821000" cy="45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717" name="Google Shape;717;p13"/>
          <p:cNvSpPr txBox="1">
            <a:spLocks noGrp="1"/>
          </p:cNvSpPr>
          <p:nvPr>
            <p:ph type="subTitle" idx="9"/>
          </p:nvPr>
        </p:nvSpPr>
        <p:spPr>
          <a:xfrm>
            <a:off x="6688378" y="3572896"/>
            <a:ext cx="1821000" cy="81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8" name="Google Shape;718;p13"/>
          <p:cNvSpPr/>
          <p:nvPr/>
        </p:nvSpPr>
        <p:spPr>
          <a:xfrm>
            <a:off x="1150175" y="2700900"/>
            <a:ext cx="2525" cy="25"/>
          </a:xfrm>
          <a:custGeom>
            <a:avLst/>
            <a:gdLst/>
            <a:ahLst/>
            <a:cxnLst/>
            <a:rect l="l" t="t" r="r" b="b"/>
            <a:pathLst>
              <a:path w="101" h="1" extrusionOk="0">
                <a:moveTo>
                  <a:pt x="101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CEF2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2"/>
              </a:solidFill>
            </a:endParaRPr>
          </a:p>
        </p:txBody>
      </p:sp>
      <p:sp>
        <p:nvSpPr>
          <p:cNvPr id="719" name="Google Shape;719;p13"/>
          <p:cNvSpPr txBox="1">
            <a:spLocks noGrp="1"/>
          </p:cNvSpPr>
          <p:nvPr>
            <p:ph type="ctrTitle" idx="13"/>
          </p:nvPr>
        </p:nvSpPr>
        <p:spPr>
          <a:xfrm>
            <a:off x="6688650" y="1490050"/>
            <a:ext cx="1821000" cy="45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720" name="Google Shape;720;p13"/>
          <p:cNvSpPr txBox="1">
            <a:spLocks noGrp="1"/>
          </p:cNvSpPr>
          <p:nvPr>
            <p:ph type="subTitle" idx="14"/>
          </p:nvPr>
        </p:nvSpPr>
        <p:spPr>
          <a:xfrm>
            <a:off x="6688665" y="1791550"/>
            <a:ext cx="1821000" cy="79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1" name="Google Shape;721;p13"/>
          <p:cNvSpPr txBox="1">
            <a:spLocks noGrp="1"/>
          </p:cNvSpPr>
          <p:nvPr>
            <p:ph type="ctrTitle" idx="15"/>
          </p:nvPr>
        </p:nvSpPr>
        <p:spPr>
          <a:xfrm>
            <a:off x="1622668" y="3267400"/>
            <a:ext cx="1821000" cy="45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722" name="Google Shape;722;p13"/>
          <p:cNvSpPr txBox="1">
            <a:spLocks noGrp="1"/>
          </p:cNvSpPr>
          <p:nvPr>
            <p:ph type="subTitle" idx="16"/>
          </p:nvPr>
        </p:nvSpPr>
        <p:spPr>
          <a:xfrm>
            <a:off x="1622669" y="3572896"/>
            <a:ext cx="1821000" cy="81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3" name="Google Shape;723;p13"/>
          <p:cNvSpPr txBox="1">
            <a:spLocks noGrp="1"/>
          </p:cNvSpPr>
          <p:nvPr>
            <p:ph type="ctrTitle" idx="17"/>
          </p:nvPr>
        </p:nvSpPr>
        <p:spPr>
          <a:xfrm>
            <a:off x="1622668" y="1490050"/>
            <a:ext cx="1821000" cy="45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724" name="Google Shape;724;p13"/>
          <p:cNvSpPr txBox="1">
            <a:spLocks noGrp="1"/>
          </p:cNvSpPr>
          <p:nvPr>
            <p:ph type="subTitle" idx="18"/>
          </p:nvPr>
        </p:nvSpPr>
        <p:spPr>
          <a:xfrm>
            <a:off x="1622669" y="1791550"/>
            <a:ext cx="1821000" cy="79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5" name="Google Shape;725;p13"/>
          <p:cNvSpPr txBox="1">
            <a:spLocks noGrp="1"/>
          </p:cNvSpPr>
          <p:nvPr>
            <p:ph type="ctrTitle" idx="19"/>
          </p:nvPr>
        </p:nvSpPr>
        <p:spPr>
          <a:xfrm>
            <a:off x="4160243" y="1490050"/>
            <a:ext cx="1821000" cy="45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726" name="Google Shape;726;p13"/>
          <p:cNvSpPr txBox="1">
            <a:spLocks noGrp="1"/>
          </p:cNvSpPr>
          <p:nvPr>
            <p:ph type="subTitle" idx="20"/>
          </p:nvPr>
        </p:nvSpPr>
        <p:spPr>
          <a:xfrm>
            <a:off x="4160258" y="1791550"/>
            <a:ext cx="1821000" cy="79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7" name="Google Shape;727;p13"/>
          <p:cNvSpPr txBox="1">
            <a:spLocks noGrp="1"/>
          </p:cNvSpPr>
          <p:nvPr>
            <p:ph type="ctrTitle" idx="21"/>
          </p:nvPr>
        </p:nvSpPr>
        <p:spPr>
          <a:xfrm>
            <a:off x="720000" y="342524"/>
            <a:ext cx="77040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141906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1" name="Google Shape;771;p15"/>
          <p:cNvPicPr preferRelativeResize="0"/>
          <p:nvPr/>
        </p:nvPicPr>
        <p:blipFill>
          <a:blip r:embed="rId2">
            <a:alphaModFix amt="66000"/>
          </a:blip>
          <a:stretch>
            <a:fillRect/>
          </a:stretch>
        </p:blipFill>
        <p:spPr>
          <a:xfrm rot="8456486" flipH="1">
            <a:off x="7252441" y="4177105"/>
            <a:ext cx="3297389" cy="227663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72" name="Google Shape;772;p15"/>
          <p:cNvGrpSpPr/>
          <p:nvPr/>
        </p:nvGrpSpPr>
        <p:grpSpPr>
          <a:xfrm rot="2700046">
            <a:off x="8023488" y="3760130"/>
            <a:ext cx="1344367" cy="1995327"/>
            <a:chOff x="272875" y="1527563"/>
            <a:chExt cx="255950" cy="455000"/>
          </a:xfrm>
        </p:grpSpPr>
        <p:sp>
          <p:nvSpPr>
            <p:cNvPr id="773" name="Google Shape;773;p15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15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15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15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15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15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15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15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15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15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15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15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15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15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15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15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15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15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15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15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15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15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15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15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15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15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15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15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15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15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15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15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15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15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15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808" name="Google Shape;808;p15"/>
          <p:cNvPicPr preferRelativeResize="0"/>
          <p:nvPr/>
        </p:nvPicPr>
        <p:blipFill>
          <a:blip r:embed="rId3">
            <a:alphaModFix amt="74000"/>
          </a:blip>
          <a:stretch>
            <a:fillRect/>
          </a:stretch>
        </p:blipFill>
        <p:spPr>
          <a:xfrm rot="-5809801" flipH="1">
            <a:off x="7609918" y="-1097658"/>
            <a:ext cx="2894870" cy="2593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809" name="Google Shape;809;p15"/>
          <p:cNvPicPr preferRelativeResize="0"/>
          <p:nvPr/>
        </p:nvPicPr>
        <p:blipFill>
          <a:blip r:embed="rId4">
            <a:alphaModFix amt="76000"/>
          </a:blip>
          <a:stretch>
            <a:fillRect/>
          </a:stretch>
        </p:blipFill>
        <p:spPr>
          <a:xfrm rot="9663874">
            <a:off x="-3354179" y="-1777728"/>
            <a:ext cx="7605805" cy="283238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10" name="Google Shape;810;p15"/>
          <p:cNvGrpSpPr/>
          <p:nvPr/>
        </p:nvGrpSpPr>
        <p:grpSpPr>
          <a:xfrm rot="-7181356">
            <a:off x="474922" y="-1462434"/>
            <a:ext cx="1344356" cy="2469645"/>
            <a:chOff x="272875" y="1419395"/>
            <a:chExt cx="255950" cy="563168"/>
          </a:xfrm>
        </p:grpSpPr>
        <p:sp>
          <p:nvSpPr>
            <p:cNvPr id="811" name="Google Shape;811;p15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15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15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15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15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15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15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15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15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15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15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15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15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15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15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15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15"/>
            <p:cNvSpPr/>
            <p:nvPr/>
          </p:nvSpPr>
          <p:spPr>
            <a:xfrm>
              <a:off x="369050" y="1615955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15"/>
            <p:cNvSpPr/>
            <p:nvPr/>
          </p:nvSpPr>
          <p:spPr>
            <a:xfrm>
              <a:off x="490635" y="1582215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15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15"/>
            <p:cNvSpPr/>
            <p:nvPr/>
          </p:nvSpPr>
          <p:spPr>
            <a:xfrm>
              <a:off x="438343" y="1487068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15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15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15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15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15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15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15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15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15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15"/>
            <p:cNvSpPr/>
            <p:nvPr/>
          </p:nvSpPr>
          <p:spPr>
            <a:xfrm>
              <a:off x="360075" y="195388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15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15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15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15"/>
            <p:cNvSpPr/>
            <p:nvPr/>
          </p:nvSpPr>
          <p:spPr>
            <a:xfrm>
              <a:off x="394558" y="1560904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15"/>
            <p:cNvSpPr/>
            <p:nvPr/>
          </p:nvSpPr>
          <p:spPr>
            <a:xfrm>
              <a:off x="418850" y="1419395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46" name="Google Shape;846;p15"/>
          <p:cNvSpPr/>
          <p:nvPr/>
        </p:nvSpPr>
        <p:spPr>
          <a:xfrm rot="3011561">
            <a:off x="8384437" y="-796490"/>
            <a:ext cx="1345837" cy="1286867"/>
          </a:xfrm>
          <a:custGeom>
            <a:avLst/>
            <a:gdLst/>
            <a:ahLst/>
            <a:cxnLst/>
            <a:rect l="l" t="t" r="r" b="b"/>
            <a:pathLst>
              <a:path w="21339" h="20404" extrusionOk="0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rgbClr val="1C5F6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7" name="Google Shape;847;p15"/>
          <p:cNvSpPr txBox="1">
            <a:spLocks noGrp="1"/>
          </p:cNvSpPr>
          <p:nvPr>
            <p:ph type="ctrTitle"/>
          </p:nvPr>
        </p:nvSpPr>
        <p:spPr>
          <a:xfrm>
            <a:off x="736646" y="373025"/>
            <a:ext cx="76725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809930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9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7" name="Google Shape;967;p18"/>
          <p:cNvGrpSpPr/>
          <p:nvPr/>
        </p:nvGrpSpPr>
        <p:grpSpPr>
          <a:xfrm>
            <a:off x="-1680776" y="-4224695"/>
            <a:ext cx="16179801" cy="13950337"/>
            <a:chOff x="-1680776" y="-4224695"/>
            <a:chExt cx="16179801" cy="13950337"/>
          </a:xfrm>
        </p:grpSpPr>
        <p:pic>
          <p:nvPicPr>
            <p:cNvPr id="968" name="Google Shape;968;p18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-3224823">
              <a:off x="-140037" y="3490385"/>
              <a:ext cx="5882028" cy="48557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69" name="Google Shape;969;p18"/>
            <p:cNvPicPr preferRelativeResize="0"/>
            <p:nvPr/>
          </p:nvPicPr>
          <p:blipFill>
            <a:blip r:embed="rId3">
              <a:alphaModFix amt="56000"/>
            </a:blip>
            <a:stretch>
              <a:fillRect/>
            </a:stretch>
          </p:blipFill>
          <p:spPr>
            <a:xfrm rot="10800000" flipH="1">
              <a:off x="7048980" y="-1210521"/>
              <a:ext cx="6114874" cy="5143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70" name="Google Shape;970;p18"/>
            <p:cNvPicPr preferRelativeResize="0"/>
            <p:nvPr/>
          </p:nvPicPr>
          <p:blipFill>
            <a:blip r:embed="rId4">
              <a:alphaModFix amt="52000"/>
            </a:blip>
            <a:stretch>
              <a:fillRect/>
            </a:stretch>
          </p:blipFill>
          <p:spPr>
            <a:xfrm rot="5400000">
              <a:off x="5834261" y="-3262046"/>
              <a:ext cx="4474637" cy="514350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71" name="Google Shape;971;p18"/>
            <p:cNvPicPr preferRelativeResize="0"/>
            <p:nvPr/>
          </p:nvPicPr>
          <p:blipFill>
            <a:blip r:embed="rId5">
              <a:alphaModFix amt="47000"/>
            </a:blip>
            <a:stretch>
              <a:fillRect/>
            </a:stretch>
          </p:blipFill>
          <p:spPr>
            <a:xfrm rot="-1342742">
              <a:off x="-977911" y="-3287812"/>
              <a:ext cx="5882021" cy="48557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72" name="Google Shape;972;p18"/>
            <p:cNvPicPr preferRelativeResize="0"/>
            <p:nvPr/>
          </p:nvPicPr>
          <p:blipFill>
            <a:blip r:embed="rId6">
              <a:alphaModFix amt="58000"/>
            </a:blip>
            <a:stretch>
              <a:fillRect/>
            </a:stretch>
          </p:blipFill>
          <p:spPr>
            <a:xfrm rot="10599510">
              <a:off x="-546556" y="1325195"/>
              <a:ext cx="1787179" cy="42873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73" name="Google Shape;973;p18"/>
            <p:cNvPicPr preferRelativeResize="0"/>
            <p:nvPr/>
          </p:nvPicPr>
          <p:blipFill>
            <a:blip r:embed="rId7">
              <a:alphaModFix amt="45000"/>
            </a:blip>
            <a:stretch>
              <a:fillRect/>
            </a:stretch>
          </p:blipFill>
          <p:spPr>
            <a:xfrm rot="380280">
              <a:off x="6197600" y="3797979"/>
              <a:ext cx="8158655" cy="303827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974" name="Google Shape;974;p18"/>
          <p:cNvSpPr txBox="1">
            <a:spLocks noGrp="1"/>
          </p:cNvSpPr>
          <p:nvPr>
            <p:ph type="title"/>
          </p:nvPr>
        </p:nvSpPr>
        <p:spPr>
          <a:xfrm>
            <a:off x="2290050" y="3076083"/>
            <a:ext cx="4563900" cy="53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75" name="Google Shape;975;p18"/>
          <p:cNvSpPr txBox="1">
            <a:spLocks noGrp="1"/>
          </p:cNvSpPr>
          <p:nvPr>
            <p:ph type="subTitle" idx="1"/>
          </p:nvPr>
        </p:nvSpPr>
        <p:spPr>
          <a:xfrm>
            <a:off x="1605150" y="1547033"/>
            <a:ext cx="5933700" cy="180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976" name="Google Shape;976;p18"/>
          <p:cNvGrpSpPr/>
          <p:nvPr/>
        </p:nvGrpSpPr>
        <p:grpSpPr>
          <a:xfrm rot="5400065">
            <a:off x="8667137" y="-1129839"/>
            <a:ext cx="1344377" cy="1995312"/>
            <a:chOff x="272875" y="1527563"/>
            <a:chExt cx="255950" cy="455000"/>
          </a:xfrm>
        </p:grpSpPr>
        <p:sp>
          <p:nvSpPr>
            <p:cNvPr id="977" name="Google Shape;977;p18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18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18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18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18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18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18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18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18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18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18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18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18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18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18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18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18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18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18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18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18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18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18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18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18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18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18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18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18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18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18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18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18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18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18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12" name="Google Shape;1012;p18"/>
          <p:cNvSpPr/>
          <p:nvPr/>
        </p:nvSpPr>
        <p:spPr>
          <a:xfrm rot="-7373435">
            <a:off x="-1518218" y="3027895"/>
            <a:ext cx="2265005" cy="2165760"/>
          </a:xfrm>
          <a:custGeom>
            <a:avLst/>
            <a:gdLst/>
            <a:ahLst/>
            <a:cxnLst/>
            <a:rect l="l" t="t" r="r" b="b"/>
            <a:pathLst>
              <a:path w="21339" h="20404" extrusionOk="0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rgbClr val="3C8D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184969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0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verpass Black"/>
              <a:buNone/>
              <a:defRPr sz="3000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verpass Black"/>
              <a:buNone/>
              <a:defRPr sz="3000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verpass Black"/>
              <a:buNone/>
              <a:defRPr sz="3000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verpass Black"/>
              <a:buNone/>
              <a:defRPr sz="3000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verpass Black"/>
              <a:buNone/>
              <a:defRPr sz="3000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verpass Black"/>
              <a:buNone/>
              <a:defRPr sz="3000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verpass Black"/>
              <a:buNone/>
              <a:defRPr sz="3000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verpass Black"/>
              <a:buNone/>
              <a:defRPr sz="3000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verpass Black"/>
              <a:buNone/>
              <a:defRPr sz="3000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4807683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90" r:id="rId4"/>
    <p:sldLayoutId id="2147483691" r:id="rId5"/>
    <p:sldLayoutId id="2147483692" r:id="rId6"/>
    <p:sldLayoutId id="2147483693" r:id="rId7"/>
    <p:sldLayoutId id="2147483695" r:id="rId8"/>
    <p:sldLayoutId id="2147483697" r:id="rId9"/>
    <p:sldLayoutId id="2147483699" r:id="rId10"/>
    <p:sldLayoutId id="2147483700" r:id="rId11"/>
    <p:sldLayoutId id="2147483701" r:id="rId12"/>
    <p:sldLayoutId id="2147483702" r:id="rId13"/>
    <p:sldLayoutId id="2147483703" r:id="rId14"/>
    <p:sldLayoutId id="2147483704" r:id="rId15"/>
    <p:sldLayoutId id="2147483705" r:id="rId16"/>
    <p:sldLayoutId id="2147483706" r:id="rId17"/>
    <p:sldLayoutId id="2147483707" r:id="rId1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7.png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mailto:cpollard@hsc.wvu.edu" TargetMode="External"/><Relationship Id="rId13" Type="http://schemas.openxmlformats.org/officeDocument/2006/relationships/hyperlink" Target="mailto:mswim@hsc.wvu.edu" TargetMode="External"/><Relationship Id="rId3" Type="http://schemas.openxmlformats.org/officeDocument/2006/relationships/image" Target="../media/image27.png"/><Relationship Id="rId7" Type="http://schemas.openxmlformats.org/officeDocument/2006/relationships/hyperlink" Target="mailto:abaus@hsc.wvu.edu" TargetMode="External"/><Relationship Id="rId12" Type="http://schemas.openxmlformats.org/officeDocument/2006/relationships/hyperlink" Target="mailto:tjarrett@hsc.wvu.edu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3.png"/><Relationship Id="rId11" Type="http://schemas.openxmlformats.org/officeDocument/2006/relationships/hyperlink" Target="mailto:audrey.semel@hsc.wvu.edu" TargetMode="External"/><Relationship Id="rId5" Type="http://schemas.openxmlformats.org/officeDocument/2006/relationships/image" Target="../media/image28.png"/><Relationship Id="rId15" Type="http://schemas.openxmlformats.org/officeDocument/2006/relationships/image" Target="../media/image24.png"/><Relationship Id="rId10" Type="http://schemas.openxmlformats.org/officeDocument/2006/relationships/hyperlink" Target="mailto:alcalkins@hsc.wvu.edu" TargetMode="External"/><Relationship Id="rId4" Type="http://schemas.openxmlformats.org/officeDocument/2006/relationships/image" Target="../media/image32.png"/><Relationship Id="rId9" Type="http://schemas.openxmlformats.org/officeDocument/2006/relationships/hyperlink" Target="mailto:sshawley@hsc.wvu.edu" TargetMode="External"/><Relationship Id="rId14" Type="http://schemas.openxmlformats.org/officeDocument/2006/relationships/hyperlink" Target="mailto:divya.gadde@hsc.wvu.edu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wvhealthconnection.com" TargetMode="Externa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image" Target="../media/image3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35.pn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34.jpeg"/><Relationship Id="rId4" Type="http://schemas.openxmlformats.org/officeDocument/2006/relationships/diagramLayout" Target="../diagrams/layout1.xml"/><Relationship Id="rId9" Type="http://schemas.openxmlformats.org/officeDocument/2006/relationships/hyperlink" Target="mailto:wvhealthconnection@gmail.com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5" name="Google Shape;2125;p38"/>
          <p:cNvPicPr preferRelativeResize="0"/>
          <p:nvPr/>
        </p:nvPicPr>
        <p:blipFill>
          <a:blip r:embed="rId3">
            <a:alphaModFix amt="74000"/>
          </a:blip>
          <a:stretch>
            <a:fillRect/>
          </a:stretch>
        </p:blipFill>
        <p:spPr>
          <a:xfrm rot="9461196">
            <a:off x="1378170" y="2920599"/>
            <a:ext cx="2894873" cy="25933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6" name="Google Shape;2126;p38"/>
          <p:cNvPicPr preferRelativeResize="0"/>
          <p:nvPr/>
        </p:nvPicPr>
        <p:blipFill>
          <a:blip r:embed="rId4">
            <a:alphaModFix amt="74000"/>
          </a:blip>
          <a:stretch>
            <a:fillRect/>
          </a:stretch>
        </p:blipFill>
        <p:spPr>
          <a:xfrm rot="1377427">
            <a:off x="6401977" y="1486901"/>
            <a:ext cx="2894876" cy="2593327"/>
          </a:xfrm>
          <a:prstGeom prst="rect">
            <a:avLst/>
          </a:prstGeom>
          <a:noFill/>
          <a:ln>
            <a:noFill/>
          </a:ln>
        </p:spPr>
      </p:pic>
      <p:sp>
        <p:nvSpPr>
          <p:cNvPr id="2128" name="Google Shape;2128;p38"/>
          <p:cNvSpPr txBox="1">
            <a:spLocks noGrp="1"/>
          </p:cNvSpPr>
          <p:nvPr>
            <p:ph type="ctrTitle"/>
          </p:nvPr>
        </p:nvSpPr>
        <p:spPr>
          <a:xfrm>
            <a:off x="324140" y="1667022"/>
            <a:ext cx="8475201" cy="155793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dirty="0"/>
              <a:t>Retreat Mini Session #2</a:t>
            </a:r>
            <a:br>
              <a:rPr lang="en" sz="4800" dirty="0"/>
            </a:br>
            <a:r>
              <a:rPr lang="en" sz="4800" dirty="0"/>
              <a:t>DPP New Standards</a:t>
            </a:r>
            <a:endParaRPr sz="4800" dirty="0"/>
          </a:p>
        </p:txBody>
      </p:sp>
      <p:sp>
        <p:nvSpPr>
          <p:cNvPr id="2129" name="Google Shape;2129;p38"/>
          <p:cNvSpPr txBox="1">
            <a:spLocks noGrp="1"/>
          </p:cNvSpPr>
          <p:nvPr>
            <p:ph type="subTitle" idx="1"/>
          </p:nvPr>
        </p:nvSpPr>
        <p:spPr>
          <a:xfrm>
            <a:off x="720000" y="3224960"/>
            <a:ext cx="77040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May 17</a:t>
            </a:r>
            <a:r>
              <a:rPr lang="en" baseline="30000" dirty="0"/>
              <a:t>th</a:t>
            </a:r>
            <a:r>
              <a:rPr lang="en" dirty="0"/>
              <a:t>, 2021, 1-2PM</a:t>
            </a:r>
            <a:endParaRPr dirty="0"/>
          </a:p>
        </p:txBody>
      </p:sp>
      <p:sp>
        <p:nvSpPr>
          <p:cNvPr id="2130" name="Google Shape;2130;p38"/>
          <p:cNvSpPr/>
          <p:nvPr/>
        </p:nvSpPr>
        <p:spPr>
          <a:xfrm>
            <a:off x="-3657600" y="7305175"/>
            <a:ext cx="792600" cy="7926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5" name="Picture 4" descr="A picture containing logo&#10;&#10;Description automatically generated">
            <a:extLst>
              <a:ext uri="{FF2B5EF4-FFF2-40B4-BE49-F238E27FC236}">
                <a16:creationId xmlns:a16="http://schemas.microsoft.com/office/drawing/2014/main" id="{2AC3387F-00F9-4953-9DB9-A2884A21ED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7000" y="227671"/>
            <a:ext cx="1709999" cy="1715937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F434A33-A6BF-477A-82FF-886107FBF7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8460" y="4049943"/>
            <a:ext cx="1220002" cy="1224238"/>
          </a:xfrm>
          <a:prstGeom prst="rect">
            <a:avLst/>
          </a:prstGeom>
        </p:spPr>
      </p:pic>
      <p:pic>
        <p:nvPicPr>
          <p:cNvPr id="1026" name="Picture 2" descr="17,657 Introducing Yourself Illustrations &amp; Clip Art - iStock">
            <a:extLst>
              <a:ext uri="{FF2B5EF4-FFF2-40B4-BE49-F238E27FC236}">
                <a16:creationId xmlns:a16="http://schemas.microsoft.com/office/drawing/2014/main" id="{9BFE9F4D-4C44-450D-A1D8-5C08D64B55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48" b="50000"/>
          <a:stretch/>
        </p:blipFill>
        <p:spPr bwMode="auto">
          <a:xfrm>
            <a:off x="2869153" y="1134877"/>
            <a:ext cx="3729937" cy="2581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AA1E632-D3FC-4BDB-87B4-B2DA85CB181C}"/>
              </a:ext>
            </a:extLst>
          </p:cNvPr>
          <p:cNvSpPr txBox="1"/>
          <p:nvPr/>
        </p:nvSpPr>
        <p:spPr>
          <a:xfrm>
            <a:off x="2908792" y="2289283"/>
            <a:ext cx="352464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3D85C6">
                    <a:lumMod val="50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Introduce yourself in the chat box!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D986E11-498A-483D-B65B-F414C28A33DC}"/>
              </a:ext>
            </a:extLst>
          </p:cNvPr>
          <p:cNvSpPr txBox="1"/>
          <p:nvPr/>
        </p:nvSpPr>
        <p:spPr>
          <a:xfrm>
            <a:off x="0" y="4891720"/>
            <a:ext cx="27176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9995898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2BB7BC3-7879-43B4-9DC3-845A69994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4104" y="843815"/>
            <a:ext cx="4912174" cy="4087650"/>
          </a:xfrm>
        </p:spPr>
        <p:txBody>
          <a:bodyPr/>
          <a:lstStyle/>
          <a:p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Helping to address our long-standing challenges in integrating and mobilizing across clinical and community settings for the sake of individuals, families and community/ population health</a:t>
            </a:r>
          </a:p>
          <a:p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Direct technical assistance to clinical and community-based partners</a:t>
            </a:r>
          </a:p>
          <a:p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Supports:</a:t>
            </a:r>
          </a:p>
          <a:p>
            <a:pPr lvl="1">
              <a:spcBef>
                <a:spcPts val="1200"/>
              </a:spcBef>
              <a:buClr>
                <a:schemeClr val="tx2"/>
              </a:buClr>
            </a:pPr>
            <a:r>
              <a:rPr lang="en-US" sz="1200" dirty="0">
                <a:solidFill>
                  <a:schemeClr val="tx2">
                    <a:lumMod val="50000"/>
                  </a:schemeClr>
                </a:solidFill>
              </a:rPr>
              <a:t>Knowledge of available community-based programming</a:t>
            </a:r>
          </a:p>
          <a:p>
            <a:pPr lvl="1">
              <a:spcBef>
                <a:spcPts val="1200"/>
              </a:spcBef>
              <a:buClr>
                <a:schemeClr val="tx2"/>
              </a:buClr>
            </a:pPr>
            <a:r>
              <a:rPr lang="en-US" sz="1200" dirty="0">
                <a:solidFill>
                  <a:schemeClr val="tx2">
                    <a:lumMod val="50000"/>
                  </a:schemeClr>
                </a:solidFill>
              </a:rPr>
              <a:t>Willingness and ability to refer to program offerings</a:t>
            </a:r>
          </a:p>
          <a:p>
            <a:pPr lvl="1">
              <a:spcBef>
                <a:spcPts val="1200"/>
              </a:spcBef>
              <a:buClr>
                <a:schemeClr val="tx2"/>
              </a:buClr>
            </a:pPr>
            <a:r>
              <a:rPr lang="en-US" sz="1200" dirty="0">
                <a:solidFill>
                  <a:schemeClr val="tx2">
                    <a:lumMod val="50000"/>
                  </a:schemeClr>
                </a:solidFill>
              </a:rPr>
              <a:t>Ability to measure effectiveness of programming and demonstrate value</a:t>
            </a:r>
          </a:p>
          <a:p>
            <a:pPr lvl="1">
              <a:spcBef>
                <a:spcPts val="1200"/>
              </a:spcBef>
              <a:buClr>
                <a:schemeClr val="tx2"/>
              </a:buClr>
            </a:pPr>
            <a:r>
              <a:rPr lang="en-US" sz="1200" dirty="0">
                <a:solidFill>
                  <a:schemeClr val="tx2">
                    <a:lumMod val="50000"/>
                  </a:schemeClr>
                </a:solidFill>
              </a:rPr>
              <a:t>Communication and therefore collaboration</a:t>
            </a:r>
          </a:p>
          <a:p>
            <a:pPr lvl="1">
              <a:spcBef>
                <a:spcPts val="1200"/>
              </a:spcBef>
              <a:buClr>
                <a:schemeClr val="tx2"/>
              </a:buClr>
            </a:pPr>
            <a:r>
              <a:rPr lang="en-US" sz="1200" dirty="0">
                <a:solidFill>
                  <a:schemeClr val="tx2">
                    <a:lumMod val="50000"/>
                  </a:schemeClr>
                </a:solidFill>
              </a:rPr>
              <a:t>Sense of a collective response to critical public health issues in communities, regions, and the state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3FEB113-E14A-44D4-B65F-16A0A3B9F0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5750" y="74851"/>
            <a:ext cx="7672500" cy="577800"/>
          </a:xfrm>
        </p:spPr>
        <p:txBody>
          <a:bodyPr/>
          <a:lstStyle/>
          <a:p>
            <a:r>
              <a:rPr lang="en-US" dirty="0"/>
              <a:t>WV Health Connection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A58957C-8652-42D8-A519-8814C1B259F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9876" t="32206" r="7402" b="19099"/>
          <a:stretch/>
        </p:blipFill>
        <p:spPr>
          <a:xfrm>
            <a:off x="5687832" y="928247"/>
            <a:ext cx="3014754" cy="299101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C1D7FDE-36D5-4BBB-A40C-4687A5E3B3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8454" y="4102142"/>
            <a:ext cx="1220002" cy="1224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877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2399;p51">
            <a:extLst>
              <a:ext uri="{FF2B5EF4-FFF2-40B4-BE49-F238E27FC236}">
                <a16:creationId xmlns:a16="http://schemas.microsoft.com/office/drawing/2014/main" id="{2C9935FC-33D9-48CB-AA6F-50B5AC076110}"/>
              </a:ext>
            </a:extLst>
          </p:cNvPr>
          <p:cNvPicPr preferRelativeResize="0"/>
          <p:nvPr/>
        </p:nvPicPr>
        <p:blipFill>
          <a:blip r:embed="rId3">
            <a:alphaModFix amt="52000"/>
          </a:blip>
          <a:stretch>
            <a:fillRect/>
          </a:stretch>
        </p:blipFill>
        <p:spPr>
          <a:xfrm rot="10500256" flipH="1">
            <a:off x="-12748" y="4206798"/>
            <a:ext cx="8622233" cy="14770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2727;p63">
            <a:extLst>
              <a:ext uri="{FF2B5EF4-FFF2-40B4-BE49-F238E27FC236}">
                <a16:creationId xmlns:a16="http://schemas.microsoft.com/office/drawing/2014/main" id="{EDA13B7C-3A4F-4251-BBA2-E5EA41D9AFF2}"/>
              </a:ext>
            </a:extLst>
          </p:cNvPr>
          <p:cNvPicPr preferRelativeResize="0"/>
          <p:nvPr/>
        </p:nvPicPr>
        <p:blipFill>
          <a:blip r:embed="rId4">
            <a:alphaModFix amt="52000"/>
          </a:blip>
          <a:stretch>
            <a:fillRect/>
          </a:stretch>
        </p:blipFill>
        <p:spPr>
          <a:xfrm rot="18644116" flipH="1">
            <a:off x="-794826" y="-996684"/>
            <a:ext cx="2994255" cy="26724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 descr="Text&#10;&#10;Description automatically generated with medium confidence">
            <a:extLst>
              <a:ext uri="{FF2B5EF4-FFF2-40B4-BE49-F238E27FC236}">
                <a16:creationId xmlns:a16="http://schemas.microsoft.com/office/drawing/2014/main" id="{021F0D05-1E89-4802-82E8-DD0B265B81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938" y="1135205"/>
            <a:ext cx="6748586" cy="911644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Text&#10;&#10;Description automatically generated with low confidence">
            <a:extLst>
              <a:ext uri="{FF2B5EF4-FFF2-40B4-BE49-F238E27FC236}">
                <a16:creationId xmlns:a16="http://schemas.microsoft.com/office/drawing/2014/main" id="{C0264C65-0EB1-4F02-B890-9AAD5B5EB2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2018" y="2154487"/>
            <a:ext cx="4115476" cy="203805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96017941-C9FD-48D2-BE58-3901986FD0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9222" y="1731600"/>
            <a:ext cx="2108200" cy="122872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424E451-B846-464D-81B6-699EC16CEFC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93803" y="3992562"/>
            <a:ext cx="1320192" cy="1327151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DF762C73-4ED2-44C5-9C49-606A97A15547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509207" y="273966"/>
            <a:ext cx="8520600" cy="572700"/>
          </a:xfrm>
        </p:spPr>
        <p:txBody>
          <a:bodyPr wrap="square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800" dirty="0"/>
              <a:t>Sincere thanks to our funders and supporters!</a:t>
            </a:r>
          </a:p>
        </p:txBody>
      </p:sp>
    </p:spTree>
    <p:extLst>
      <p:ext uri="{BB962C8B-B14F-4D97-AF65-F5344CB8AC3E}">
        <p14:creationId xmlns:p14="http://schemas.microsoft.com/office/powerpoint/2010/main" val="3189085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5" name="Google Shape;2125;p38"/>
          <p:cNvPicPr preferRelativeResize="0"/>
          <p:nvPr/>
        </p:nvPicPr>
        <p:blipFill>
          <a:blip r:embed="rId3">
            <a:alphaModFix amt="74000"/>
          </a:blip>
          <a:stretch>
            <a:fillRect/>
          </a:stretch>
        </p:blipFill>
        <p:spPr>
          <a:xfrm rot="9461196">
            <a:off x="1917996" y="2388117"/>
            <a:ext cx="2894873" cy="25933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6" name="Google Shape;2126;p38"/>
          <p:cNvPicPr preferRelativeResize="0"/>
          <p:nvPr/>
        </p:nvPicPr>
        <p:blipFill>
          <a:blip r:embed="rId4">
            <a:alphaModFix amt="74000"/>
          </a:blip>
          <a:stretch>
            <a:fillRect/>
          </a:stretch>
        </p:blipFill>
        <p:spPr>
          <a:xfrm rot="1377427">
            <a:off x="4764679" y="752254"/>
            <a:ext cx="2894876" cy="2593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7" name="Google Shape;2127;p38"/>
          <p:cNvPicPr preferRelativeResize="0"/>
          <p:nvPr/>
        </p:nvPicPr>
        <p:blipFill>
          <a:blip r:embed="rId5">
            <a:alphaModFix amt="47000"/>
          </a:blip>
          <a:stretch>
            <a:fillRect/>
          </a:stretch>
        </p:blipFill>
        <p:spPr>
          <a:xfrm>
            <a:off x="1808452" y="227299"/>
            <a:ext cx="5527099" cy="4562724"/>
          </a:xfrm>
          <a:prstGeom prst="rect">
            <a:avLst/>
          </a:prstGeom>
          <a:noFill/>
          <a:ln>
            <a:noFill/>
          </a:ln>
        </p:spPr>
      </p:pic>
      <p:sp>
        <p:nvSpPr>
          <p:cNvPr id="2128" name="Google Shape;2128;p38"/>
          <p:cNvSpPr txBox="1">
            <a:spLocks noGrp="1"/>
          </p:cNvSpPr>
          <p:nvPr>
            <p:ph type="ctrTitle"/>
          </p:nvPr>
        </p:nvSpPr>
        <p:spPr>
          <a:xfrm>
            <a:off x="1426500" y="1130675"/>
            <a:ext cx="62910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DPP New Standards</a:t>
            </a:r>
            <a:endParaRPr dirty="0"/>
          </a:p>
        </p:txBody>
      </p:sp>
      <p:sp>
        <p:nvSpPr>
          <p:cNvPr id="2130" name="Google Shape;2130;p38"/>
          <p:cNvSpPr/>
          <p:nvPr/>
        </p:nvSpPr>
        <p:spPr>
          <a:xfrm>
            <a:off x="-3657600" y="7305175"/>
            <a:ext cx="792600" cy="7926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AC8E4C5-AC44-49DE-A5C6-58C95BBACD1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23998" y="3919262"/>
            <a:ext cx="1220002" cy="1224238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F5161DE6-0B4A-4448-BEC3-9D0EE87A3BC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9468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7D08ED5-9395-4564-A41C-E16B02D759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4457" y="1055850"/>
            <a:ext cx="8570685" cy="1581842"/>
          </a:xfrm>
        </p:spPr>
        <p:txBody>
          <a:bodyPr/>
          <a:lstStyle/>
          <a:p>
            <a:pPr marL="368300" indent="-228600">
              <a:lnSpc>
                <a:spcPct val="250000"/>
              </a:lnSpc>
              <a:buClr>
                <a:schemeClr val="accent1">
                  <a:lumMod val="75000"/>
                </a:schemeClr>
              </a:buClr>
              <a:buFont typeface="+mj-lt"/>
              <a:buAutoNum type="arabicPeriod"/>
            </a:pPr>
            <a:r>
              <a:rPr lang="en-US" sz="1600" b="1" dirty="0">
                <a:solidFill>
                  <a:schemeClr val="accent1">
                    <a:lumMod val="75000"/>
                  </a:schemeClr>
                </a:solidFill>
              </a:rPr>
              <a:t>Food Access Initiatives ……………………………………………..……………..May 24</a:t>
            </a:r>
            <a:r>
              <a:rPr lang="en-US" sz="1600" b="1" baseline="30000" dirty="0">
                <a:solidFill>
                  <a:schemeClr val="accent1">
                    <a:lumMod val="75000"/>
                  </a:schemeClr>
                </a:solidFill>
              </a:rPr>
              <a:t>th</a:t>
            </a:r>
            <a:r>
              <a:rPr lang="en-US" sz="1600" b="1" dirty="0">
                <a:solidFill>
                  <a:schemeClr val="accent1">
                    <a:lumMod val="75000"/>
                  </a:schemeClr>
                </a:solidFill>
              </a:rPr>
              <a:t> 1-2 PM</a:t>
            </a:r>
          </a:p>
          <a:p>
            <a:pPr marL="368300" indent="-228600">
              <a:lnSpc>
                <a:spcPct val="250000"/>
              </a:lnSpc>
              <a:buClr>
                <a:schemeClr val="accent1">
                  <a:lumMod val="75000"/>
                </a:schemeClr>
              </a:buClr>
              <a:buFont typeface="+mj-lt"/>
              <a:buAutoNum type="arabicPeriod"/>
            </a:pPr>
            <a:r>
              <a:rPr lang="en-US" sz="1600" b="1" dirty="0">
                <a:solidFill>
                  <a:schemeClr val="accent1">
                    <a:lumMod val="75000"/>
                  </a:schemeClr>
                </a:solidFill>
              </a:rPr>
              <a:t>Reimbursement ……………………………………………………………..………….June 1</a:t>
            </a:r>
            <a:r>
              <a:rPr lang="en-US" sz="1600" b="1" baseline="30000" dirty="0">
                <a:solidFill>
                  <a:schemeClr val="accent1">
                    <a:lumMod val="75000"/>
                  </a:schemeClr>
                </a:solidFill>
              </a:rPr>
              <a:t>st</a:t>
            </a:r>
            <a:r>
              <a:rPr lang="en-US" sz="1600" b="1" dirty="0">
                <a:solidFill>
                  <a:schemeClr val="accent1">
                    <a:lumMod val="75000"/>
                  </a:schemeClr>
                </a:solidFill>
              </a:rPr>
              <a:t> 1-2 PM</a:t>
            </a:r>
          </a:p>
          <a:p>
            <a:pPr marL="139700" indent="0">
              <a:buNone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4D75B2F-2E31-4D8D-8251-5941AB9BE82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Upcoming WV Health Connection</a:t>
            </a:r>
            <a:br>
              <a:rPr lang="en-US" dirty="0"/>
            </a:br>
            <a:r>
              <a:rPr lang="en-US" dirty="0"/>
              <a:t>Retreat Mini Sessions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9E72F64-F915-4324-946C-648F751A0D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7077" y="4230144"/>
            <a:ext cx="1076923" cy="108066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422B13E-5FBC-4115-A891-AD07666F1A3A}"/>
              </a:ext>
            </a:extLst>
          </p:cNvPr>
          <p:cNvSpPr txBox="1"/>
          <p:nvPr/>
        </p:nvSpPr>
        <p:spPr>
          <a:xfrm>
            <a:off x="1244088" y="2514117"/>
            <a:ext cx="515069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tx2"/>
              </a:buClr>
              <a:buFont typeface="Courier New" panose="02070309020205020404" pitchFamily="49" charset="0"/>
              <a:buChar char="o"/>
            </a:pPr>
            <a:r>
              <a:rPr lang="en-US" sz="1600" b="1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WISEWOMAN, Health Home, Diabetes Education/ Blood Pressure CPT codes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72235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7" name="Google Shape;2717;p62"/>
          <p:cNvSpPr txBox="1">
            <a:spLocks noGrp="1"/>
          </p:cNvSpPr>
          <p:nvPr>
            <p:ph type="title"/>
          </p:nvPr>
        </p:nvSpPr>
        <p:spPr>
          <a:xfrm>
            <a:off x="1388100" y="1307100"/>
            <a:ext cx="63678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Thank you for joining! </a:t>
            </a:r>
            <a:br>
              <a:rPr lang="en" dirty="0"/>
            </a:br>
            <a:r>
              <a:rPr lang="en" sz="2800" dirty="0"/>
              <a:t>Q&amp;A will follow this presentation</a:t>
            </a:r>
            <a:endParaRPr sz="2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D18A61-5B65-45D7-BD9F-C275902952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0268" y="3563684"/>
            <a:ext cx="1220002" cy="1224238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oogle Shape;2601;p56">
            <a:extLst>
              <a:ext uri="{FF2B5EF4-FFF2-40B4-BE49-F238E27FC236}">
                <a16:creationId xmlns:a16="http://schemas.microsoft.com/office/drawing/2014/main" id="{EE99CCF2-9B1C-43AA-BD36-25681877AC1A}"/>
              </a:ext>
            </a:extLst>
          </p:cNvPr>
          <p:cNvPicPr preferRelativeResize="0"/>
          <p:nvPr/>
        </p:nvPicPr>
        <p:blipFill>
          <a:blip r:embed="rId3">
            <a:alphaModFix amt="52000"/>
          </a:blip>
          <a:stretch>
            <a:fillRect/>
          </a:stretch>
        </p:blipFill>
        <p:spPr>
          <a:xfrm rot="-629525" flipH="1">
            <a:off x="-52967" y="3633797"/>
            <a:ext cx="1180947" cy="4399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2602;p56">
            <a:extLst>
              <a:ext uri="{FF2B5EF4-FFF2-40B4-BE49-F238E27FC236}">
                <a16:creationId xmlns:a16="http://schemas.microsoft.com/office/drawing/2014/main" id="{E6371C42-7406-4196-AB48-A67888AD0AD5}"/>
              </a:ext>
            </a:extLst>
          </p:cNvPr>
          <p:cNvPicPr preferRelativeResize="0"/>
          <p:nvPr/>
        </p:nvPicPr>
        <p:blipFill>
          <a:blip r:embed="rId4">
            <a:alphaModFix amt="52000"/>
          </a:blip>
          <a:stretch>
            <a:fillRect/>
          </a:stretch>
        </p:blipFill>
        <p:spPr>
          <a:xfrm rot="-1128988" flipH="1">
            <a:off x="12390" y="3229455"/>
            <a:ext cx="909650" cy="5239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2599;p56">
            <a:extLst>
              <a:ext uri="{FF2B5EF4-FFF2-40B4-BE49-F238E27FC236}">
                <a16:creationId xmlns:a16="http://schemas.microsoft.com/office/drawing/2014/main" id="{A53AEC04-DE40-4B3F-8C0F-D0D7F6CA9F29}"/>
              </a:ext>
            </a:extLst>
          </p:cNvPr>
          <p:cNvPicPr preferRelativeResize="0"/>
          <p:nvPr/>
        </p:nvPicPr>
        <p:blipFill>
          <a:blip r:embed="rId5">
            <a:alphaModFix amt="52000"/>
          </a:blip>
          <a:stretch>
            <a:fillRect/>
          </a:stretch>
        </p:blipFill>
        <p:spPr>
          <a:xfrm rot="-629525" flipH="1">
            <a:off x="-49852" y="2894964"/>
            <a:ext cx="1079751" cy="3809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2601;p56">
            <a:extLst>
              <a:ext uri="{FF2B5EF4-FFF2-40B4-BE49-F238E27FC236}">
                <a16:creationId xmlns:a16="http://schemas.microsoft.com/office/drawing/2014/main" id="{C1D0B798-4F3C-49B8-B4EB-E3E90A4D9426}"/>
              </a:ext>
            </a:extLst>
          </p:cNvPr>
          <p:cNvPicPr preferRelativeResize="0"/>
          <p:nvPr/>
        </p:nvPicPr>
        <p:blipFill>
          <a:blip r:embed="rId3">
            <a:alphaModFix amt="52000"/>
          </a:blip>
          <a:stretch>
            <a:fillRect/>
          </a:stretch>
        </p:blipFill>
        <p:spPr>
          <a:xfrm rot="-629525" flipH="1">
            <a:off x="-17609" y="2540678"/>
            <a:ext cx="1180947" cy="4399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9" name="Google Shape;2599;p56"/>
          <p:cNvPicPr preferRelativeResize="0"/>
          <p:nvPr/>
        </p:nvPicPr>
        <p:blipFill>
          <a:blip r:embed="rId5">
            <a:alphaModFix amt="52000"/>
          </a:blip>
          <a:stretch>
            <a:fillRect/>
          </a:stretch>
        </p:blipFill>
        <p:spPr>
          <a:xfrm rot="-629525" flipH="1">
            <a:off x="-38488" y="3969753"/>
            <a:ext cx="1065859" cy="4774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0" name="Google Shape;2600;p56"/>
          <p:cNvPicPr preferRelativeResize="0"/>
          <p:nvPr/>
        </p:nvPicPr>
        <p:blipFill>
          <a:blip r:embed="rId6">
            <a:alphaModFix amt="52000"/>
          </a:blip>
          <a:stretch>
            <a:fillRect/>
          </a:stretch>
        </p:blipFill>
        <p:spPr>
          <a:xfrm rot="21199569" flipH="1">
            <a:off x="124" y="1753081"/>
            <a:ext cx="2262100" cy="49624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1" name="Google Shape;2601;p56"/>
          <p:cNvPicPr preferRelativeResize="0"/>
          <p:nvPr/>
        </p:nvPicPr>
        <p:blipFill>
          <a:blip r:embed="rId3">
            <a:alphaModFix amt="52000"/>
          </a:blip>
          <a:stretch>
            <a:fillRect/>
          </a:stretch>
        </p:blipFill>
        <p:spPr>
          <a:xfrm rot="-629525" flipH="1">
            <a:off x="-17609" y="1439915"/>
            <a:ext cx="1180947" cy="4399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2" name="Google Shape;2602;p56"/>
          <p:cNvPicPr preferRelativeResize="0"/>
          <p:nvPr/>
        </p:nvPicPr>
        <p:blipFill>
          <a:blip r:embed="rId4">
            <a:alphaModFix amt="52000"/>
          </a:blip>
          <a:stretch>
            <a:fillRect/>
          </a:stretch>
        </p:blipFill>
        <p:spPr>
          <a:xfrm rot="-1128988" flipH="1">
            <a:off x="82682" y="1003274"/>
            <a:ext cx="909650" cy="5239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3" name="Google Shape;2603;p56"/>
          <p:cNvPicPr preferRelativeResize="0"/>
          <p:nvPr/>
        </p:nvPicPr>
        <p:blipFill>
          <a:blip r:embed="rId4">
            <a:alphaModFix amt="52000"/>
          </a:blip>
          <a:stretch>
            <a:fillRect/>
          </a:stretch>
        </p:blipFill>
        <p:spPr>
          <a:xfrm rot="-1128988" flipH="1">
            <a:off x="9338382" y="3129136"/>
            <a:ext cx="1298899" cy="91234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4" name="Google Shape;2604;p56"/>
          <p:cNvPicPr preferRelativeResize="0"/>
          <p:nvPr/>
        </p:nvPicPr>
        <p:blipFill>
          <a:blip r:embed="rId4">
            <a:alphaModFix amt="52000"/>
          </a:blip>
          <a:stretch>
            <a:fillRect/>
          </a:stretch>
        </p:blipFill>
        <p:spPr>
          <a:xfrm rot="20826819" flipH="1">
            <a:off x="83732" y="2150685"/>
            <a:ext cx="1298899" cy="51837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0456A222-C76F-4B56-8A9F-7999497003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50291" y="0"/>
            <a:ext cx="7672500" cy="577800"/>
          </a:xfrm>
        </p:spPr>
        <p:txBody>
          <a:bodyPr/>
          <a:lstStyle/>
          <a:p>
            <a:r>
              <a:rPr lang="en-US" dirty="0"/>
              <a:t>OHSR Contact Information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C8A5F7B-561E-4C78-94FE-3C5C6DDB544A}"/>
              </a:ext>
            </a:extLst>
          </p:cNvPr>
          <p:cNvSpPr txBox="1"/>
          <p:nvPr/>
        </p:nvSpPr>
        <p:spPr>
          <a:xfrm>
            <a:off x="0" y="1128840"/>
            <a:ext cx="9184345" cy="4292956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73763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Adam Baus, 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73763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PhD, MA, MPH – Director, Research Assistant Professor…………………..…………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93C47D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304-293-1083; 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93C47D"/>
                </a:solidFill>
                <a:effectLst/>
                <a:uLnTx/>
                <a:uFillTx/>
                <a:latin typeface="Arial"/>
                <a:cs typeface="Arial"/>
                <a:sym typeface="Arial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abaus@hsc.wvu.edu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93C47D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93C47D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73763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Cecil Pollard, 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73763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MA – Assistant Director………………………………………………………...………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93C47D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304-293-1080; 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93C47D"/>
                </a:solidFill>
                <a:effectLst/>
                <a:uLnTx/>
                <a:uFillTx/>
                <a:latin typeface="Arial"/>
                <a:cs typeface="Arial"/>
                <a:sym typeface="Arial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cpollard@hsc.wvu.edu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93C47D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073763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73763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Samantha </a:t>
            </a:r>
            <a:r>
              <a:rPr kumimoji="0" lang="en-US" sz="1200" b="1" i="0" u="none" strike="noStrike" kern="0" cap="none" spc="0" normalizeH="0" baseline="0" noProof="0" dirty="0" err="1">
                <a:ln>
                  <a:noFill/>
                </a:ln>
                <a:solidFill>
                  <a:srgbClr val="073763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Shawley-Brzoska</a:t>
            </a: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73763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, 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73763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PhD, MPH – Research Assistant Professor…………..……….. 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93C47D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304-293-0189; 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93C47D"/>
                </a:solidFill>
                <a:effectLst/>
                <a:uLnTx/>
                <a:uFillTx/>
                <a:latin typeface="Arial"/>
                <a:cs typeface="Arial"/>
                <a:sym typeface="Arial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sshawley@hsc.wvu.edu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93C47D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073763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73763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Andrea Calkins, 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73763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MPH – Program Coordinator…………………………………..………………… 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93C47D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304-293- 3845; 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93C47D"/>
                </a:solidFill>
                <a:effectLst/>
                <a:uLnTx/>
                <a:uFillTx/>
                <a:latin typeface="Arial"/>
                <a:cs typeface="Arial"/>
                <a:sym typeface="Arial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alcalkins@hsc.wvu.edu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93C47D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073763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73763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Audrey </a:t>
            </a:r>
            <a:r>
              <a:rPr kumimoji="0" lang="en-US" sz="1200" b="1" i="0" u="none" strike="noStrike" kern="0" cap="none" spc="0" normalizeH="0" baseline="0" noProof="0" dirty="0" err="1">
                <a:ln>
                  <a:noFill/>
                </a:ln>
                <a:solidFill>
                  <a:srgbClr val="073763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Semel</a:t>
            </a: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73763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, 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73763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MPH – Research Assistant…………………………………………….…….. 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93C47D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304-581-1406; 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93C47D"/>
                </a:solidFill>
                <a:effectLst/>
                <a:uLnTx/>
                <a:uFillTx/>
                <a:latin typeface="Arial"/>
                <a:cs typeface="Arial"/>
                <a:sym typeface="Arial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audrey.semel@hsc.wvu.edu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93C47D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93C47D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73763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Traci Jarrett, PhD – 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73763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Research Assistant Professor………………………………...….……………. 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93C47D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859-323-4709; 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93C47D"/>
                </a:solidFill>
                <a:effectLst/>
                <a:uLnTx/>
                <a:uFillTx/>
                <a:latin typeface="Arial"/>
                <a:cs typeface="Arial"/>
                <a:sym typeface="Arial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tjarrett@hsc.wvu.edu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93C47D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073763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73763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Mary Swim, 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73763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BA – Business Research Analyst……………………………………..………………… 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93C47D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304-293-1079; 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93C47D"/>
                </a:solidFill>
                <a:effectLst/>
                <a:uLnTx/>
                <a:uFillTx/>
                <a:latin typeface="Arial"/>
                <a:cs typeface="Arial"/>
                <a:sym typeface="Arial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mswim@hsc.wvu.edu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93C47D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073763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 err="1">
                <a:ln>
                  <a:noFill/>
                </a:ln>
                <a:solidFill>
                  <a:srgbClr val="073763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Divya</a:t>
            </a: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73763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200" b="1" i="0" u="none" strike="noStrike" kern="0" cap="none" spc="0" normalizeH="0" baseline="0" noProof="0" dirty="0" err="1">
                <a:ln>
                  <a:noFill/>
                </a:ln>
                <a:solidFill>
                  <a:srgbClr val="073763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Gadde</a:t>
            </a: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73763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, 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73763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MS – Database Administrator……………………………………..…………….. 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93C47D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304-293-4606; 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93C47D"/>
                </a:solidFill>
                <a:effectLst/>
                <a:uLnTx/>
                <a:uFillTx/>
                <a:latin typeface="Arial"/>
                <a:cs typeface="Arial"/>
                <a:sym typeface="Arial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divya.gadde@hsc.wvu.edu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93C47D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073763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73763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Lakin Davis, 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73763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MPH – Research Assistant…………………………………………..………………….. 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93C47D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304-293-2756; lsdavis@hsc.wvu.edu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93C47D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200" b="1" i="0" u="none" strike="noStrike" kern="0" cap="none" spc="0" normalizeH="0" baseline="0" noProof="0" dirty="0">
              <a:ln>
                <a:noFill/>
              </a:ln>
              <a:solidFill>
                <a:srgbClr val="93C47D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5576C55-3D04-4175-A55B-23ABB92EB64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984329" y="4226572"/>
            <a:ext cx="1076923" cy="1080662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/>
        </p:nvGraphicFramePr>
        <p:xfrm>
          <a:off x="457201" y="919976"/>
          <a:ext cx="8390743" cy="39308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Content Placeholder 2"/>
          <p:cNvSpPr txBox="1">
            <a:spLocks/>
          </p:cNvSpPr>
          <p:nvPr/>
        </p:nvSpPr>
        <p:spPr>
          <a:xfrm>
            <a:off x="566670" y="1546140"/>
            <a:ext cx="4171049" cy="1006589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685800">
              <a:spcBef>
                <a:spcPts val="750"/>
              </a:spcBef>
              <a:buClrTx/>
              <a:buNone/>
              <a:defRPr/>
            </a:pPr>
            <a:r>
              <a:rPr lang="en-US" sz="15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Visit our website at </a:t>
            </a:r>
            <a:r>
              <a:rPr lang="en-US" sz="15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8" action="ppaction://hlinkfile"/>
              </a:rPr>
              <a:t>wvhealthconnection.com</a:t>
            </a:r>
            <a:r>
              <a:rPr lang="en-US" sz="15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  <a:p>
            <a:pPr marL="0" indent="0" algn="ctr" defTabSz="685800">
              <a:spcBef>
                <a:spcPts val="750"/>
              </a:spcBef>
              <a:buClrTx/>
              <a:buNone/>
              <a:defRPr/>
            </a:pPr>
            <a:r>
              <a:rPr lang="en-US" sz="15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Email us at </a:t>
            </a:r>
            <a:r>
              <a:rPr lang="en-US" sz="15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9"/>
              </a:rPr>
              <a:t>wvhealthconnection@gmail.com</a:t>
            </a:r>
            <a:endParaRPr lang="en-US" sz="1500" dirty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 algn="ctr" defTabSz="685800">
              <a:spcBef>
                <a:spcPts val="750"/>
              </a:spcBef>
              <a:buClrTx/>
              <a:buNone/>
              <a:defRPr/>
            </a:pPr>
            <a:r>
              <a:rPr lang="en-US" sz="15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Follow us on Facebook (@</a:t>
            </a:r>
            <a:r>
              <a:rPr lang="en-US" sz="15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WVHealthConnection</a:t>
            </a:r>
            <a:r>
              <a:rPr lang="en-US" sz="1500" dirty="0">
                <a:solidFill>
                  <a:srgbClr val="000000"/>
                </a:solidFill>
                <a:latin typeface="Segoe UI Light"/>
              </a:rPr>
              <a:t>)</a:t>
            </a:r>
            <a:endParaRPr lang="en-US" sz="1800" dirty="0">
              <a:solidFill>
                <a:srgbClr val="000000"/>
              </a:solidFill>
              <a:latin typeface="Segoe UI Light"/>
            </a:endParaRPr>
          </a:p>
        </p:txBody>
      </p:sp>
      <p:pic>
        <p:nvPicPr>
          <p:cNvPr id="13" name="Picture 12" descr="C:\Users\as0375\OneDrive - WVU HSC\WV Health Connection\team.jpg"/>
          <p:cNvPicPr/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7759" y="1257117"/>
            <a:ext cx="3371850" cy="2486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31735" y="2620129"/>
            <a:ext cx="4240853" cy="1842860"/>
          </a:xfrm>
          <a:prstGeom prst="rect">
            <a:avLst/>
          </a:prstGeom>
        </p:spPr>
      </p:pic>
      <p:sp>
        <p:nvSpPr>
          <p:cNvPr id="15" name="Text Box 2"/>
          <p:cNvSpPr txBox="1">
            <a:spLocks noChangeArrowheads="1"/>
          </p:cNvSpPr>
          <p:nvPr/>
        </p:nvSpPr>
        <p:spPr bwMode="auto">
          <a:xfrm>
            <a:off x="4872588" y="3743142"/>
            <a:ext cx="3371849" cy="1089064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68580" tIns="34290" rIns="68580" bIns="34290" anchor="t" anchorCtr="0">
            <a:noAutofit/>
          </a:bodyPr>
          <a:lstStyle/>
          <a:p>
            <a:pPr marL="34290" marR="34290" algn="ctr" defTabSz="685800">
              <a:spcAft>
                <a:spcPts val="450"/>
              </a:spcAft>
              <a:buClrTx/>
              <a:defRPr/>
            </a:pPr>
            <a:endParaRPr lang="en-US" sz="1050" kern="11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" marR="34290" algn="ctr" defTabSz="685800">
              <a:spcAft>
                <a:spcPts val="450"/>
              </a:spcAft>
              <a:buClrTx/>
              <a:defRPr/>
            </a:pPr>
            <a:r>
              <a:rPr lang="en-US" sz="1050" b="1" i="1" kern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WVU Office of Health Services Research team</a:t>
            </a:r>
          </a:p>
          <a:p>
            <a:pPr marL="34290" marR="34290" algn="ctr" defTabSz="685800">
              <a:spcAft>
                <a:spcPts val="450"/>
              </a:spcAft>
              <a:buClrTx/>
              <a:defRPr/>
            </a:pPr>
            <a:r>
              <a:rPr lang="en-US" sz="1050" kern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(From left to right) Cecil Pollard, Adam Baus, Audrey Semel, Mary Swim, Samantha Shawley-Brzoska, Andrea Calkins, and Divya Gadde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412056" y="456293"/>
            <a:ext cx="8481032" cy="44843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75" b="1" dirty="0">
                <a:solidFill>
                  <a:srgbClr val="00B0F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Ways to learn more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98D4C27-F8A0-4F6F-A76C-56B581B21BF5}"/>
              </a:ext>
            </a:extLst>
          </p:cNvPr>
          <p:cNvPicPr/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16886">
            <a:off x="8140103" y="4178090"/>
            <a:ext cx="960514" cy="91307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E163D9D-0A4E-498A-BF49-255612A30E25}"/>
              </a:ext>
            </a:extLst>
          </p:cNvPr>
          <p:cNvSpPr txBox="1"/>
          <p:nvPr/>
        </p:nvSpPr>
        <p:spPr>
          <a:xfrm>
            <a:off x="0" y="4891720"/>
            <a:ext cx="37768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0070C0"/>
                </a:solidFill>
              </a:rPr>
              <a:t>43</a:t>
            </a:r>
            <a:endParaRPr lang="en-US" sz="105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4947455"/>
      </p:ext>
    </p:extLst>
  </p:cSld>
  <p:clrMapOvr>
    <a:masterClrMapping/>
  </p:clrMapOvr>
</p:sld>
</file>

<file path=ppt/theme/theme1.xml><?xml version="1.0" encoding="utf-8"?>
<a:theme xmlns:a="http://schemas.openxmlformats.org/drawingml/2006/main" name="1_Aqua Marketing Plan by Slidego">
  <a:themeElements>
    <a:clrScheme name="Simple Light">
      <a:dk1>
        <a:srgbClr val="434343"/>
      </a:dk1>
      <a:lt1>
        <a:srgbClr val="FFFFFF"/>
      </a:lt1>
      <a:dk2>
        <a:srgbClr val="073763"/>
      </a:dk2>
      <a:lt2>
        <a:srgbClr val="3D85C6"/>
      </a:lt2>
      <a:accent1>
        <a:srgbClr val="3D85C6"/>
      </a:accent1>
      <a:accent2>
        <a:srgbClr val="B6D7A8"/>
      </a:accent2>
      <a:accent3>
        <a:srgbClr val="9FC5E8"/>
      </a:accent3>
      <a:accent4>
        <a:srgbClr val="9EDCD9"/>
      </a:accent4>
      <a:accent5>
        <a:srgbClr val="93C47D"/>
      </a:accent5>
      <a:accent6>
        <a:srgbClr val="6FA8DC"/>
      </a:accent6>
      <a:hlink>
        <a:srgbClr val="07376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</TotalTime>
  <Words>416</Words>
  <Application>Microsoft Office PowerPoint</Application>
  <PresentationFormat>On-screen Show (16:9)</PresentationFormat>
  <Paragraphs>56</Paragraphs>
  <Slides>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7" baseType="lpstr">
      <vt:lpstr>Courier New</vt:lpstr>
      <vt:lpstr>Calibri</vt:lpstr>
      <vt:lpstr>Open Sans</vt:lpstr>
      <vt:lpstr>Overpass Black</vt:lpstr>
      <vt:lpstr>Segoe UI Light</vt:lpstr>
      <vt:lpstr>Arial</vt:lpstr>
      <vt:lpstr>Fira Sans Extra Condensed Medium</vt:lpstr>
      <vt:lpstr>1_Aqua Marketing Plan by Slidego</vt:lpstr>
      <vt:lpstr>Retreat Mini Session #2 DPP New Standards</vt:lpstr>
      <vt:lpstr>PowerPoint Presentation</vt:lpstr>
      <vt:lpstr>WV Health Connection</vt:lpstr>
      <vt:lpstr>Sincere thanks to our funders and supporters!</vt:lpstr>
      <vt:lpstr>DPP New Standards</vt:lpstr>
      <vt:lpstr>Upcoming WV Health Connection Retreat Mini Sessions</vt:lpstr>
      <vt:lpstr>Thank you for joining!  Q&amp;A will follow this presentation</vt:lpstr>
      <vt:lpstr>OHSR Contact Information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Mini Session #1 WORKPLACE WELLNESS</dc:title>
  <dc:creator>Davis, Lakin</dc:creator>
  <cp:lastModifiedBy>Lakin Davis</cp:lastModifiedBy>
  <cp:revision>13</cp:revision>
  <dcterms:modified xsi:type="dcterms:W3CDTF">2021-05-11T16:26:04Z</dcterms:modified>
</cp:coreProperties>
</file>